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62"/>
  </p:notesMasterIdLst>
  <p:handoutMasterIdLst>
    <p:handoutMasterId r:id="rId63"/>
  </p:handoutMasterIdLst>
  <p:sldIdLst>
    <p:sldId id="329" r:id="rId2"/>
    <p:sldId id="334" r:id="rId3"/>
    <p:sldId id="337" r:id="rId4"/>
    <p:sldId id="330" r:id="rId5"/>
    <p:sldId id="261" r:id="rId6"/>
    <p:sldId id="339" r:id="rId7"/>
    <p:sldId id="341" r:id="rId8"/>
    <p:sldId id="348" r:id="rId9"/>
    <p:sldId id="342" r:id="rId10"/>
    <p:sldId id="343" r:id="rId11"/>
    <p:sldId id="344" r:id="rId12"/>
    <p:sldId id="345" r:id="rId13"/>
    <p:sldId id="346" r:id="rId14"/>
    <p:sldId id="347" r:id="rId15"/>
    <p:sldId id="335" r:id="rId16"/>
    <p:sldId id="336" r:id="rId17"/>
    <p:sldId id="259" r:id="rId18"/>
    <p:sldId id="349" r:id="rId19"/>
    <p:sldId id="260" r:id="rId20"/>
    <p:sldId id="350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6" r:id="rId35"/>
    <p:sldId id="277" r:id="rId36"/>
    <p:sldId id="278" r:id="rId37"/>
    <p:sldId id="279" r:id="rId38"/>
    <p:sldId id="280" r:id="rId39"/>
    <p:sldId id="281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3" r:id="rId50"/>
    <p:sldId id="294" r:id="rId51"/>
    <p:sldId id="296" r:id="rId52"/>
    <p:sldId id="297" r:id="rId53"/>
    <p:sldId id="298" r:id="rId54"/>
    <p:sldId id="299" r:id="rId55"/>
    <p:sldId id="301" r:id="rId56"/>
    <p:sldId id="302" r:id="rId57"/>
    <p:sldId id="303" r:id="rId58"/>
    <p:sldId id="304" r:id="rId59"/>
    <p:sldId id="305" r:id="rId60"/>
    <p:sldId id="306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69" autoAdjust="0"/>
    <p:restoredTop sz="79332" autoAdjust="0"/>
  </p:normalViewPr>
  <p:slideViewPr>
    <p:cSldViewPr>
      <p:cViewPr varScale="1">
        <p:scale>
          <a:sx n="107" d="100"/>
          <a:sy n="107" d="100"/>
        </p:scale>
        <p:origin x="120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8/22/23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5:38:54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16210 11624 24575,'0'26'0,"0"-1"0,0 14 0,-7-7 0,-1 3 0,6 0 0,0 0 0,-14 10 0,1 1 0,13-2 0,0 2 0,-14 2 0,0-2 0,14-17 0,0-1 0,-6 3 0,1-4 0,7-7 0,0-4 0,0-16 0,0 15 0,0-11 0,0 12 0,0-32 0,0-19 0,0 5 0,0-3 0,0-2 0,0-2 0,0-11 0,0 2 0,0 16 0,0 1 0,0-5 0,0 1 0,0-2 0,0 0 0,0 15 0,0-11 0,15 11 0,-11 1 0,28-13 0,-28 28 0,11-27 0,-15 27 0,16-12 0,-12 16 0,11 0 0,1 0 0,4 0 0,-1 0 0,-3 0 0,0 0 0,-12 0 0,11 0 0,1 0 0,-12 16 0,12-12 0,-16 27 0,0-27 0,0 28 0,0-29 0,0 29 0,0-28 0,0 27 0,0 4 0,0 5 0,0-15 0,0 1 0,0 9 0,-16 0 0,12 0 0,-27-15 0,27 11 0,-12-27 0,0 28 0,12-28 0,-11 11 0,15-15 0,-16 0 0,12 0 0,-12 0 0,1 0 0,11 0 0,-12 0 0,16 0 0,16 0 0,-12 0 0,11 0 0,-15 0 0,16 0 0,-12 0 0,12 0 0,-16 0 0,0 0 0,15 0 0,5 0 0,4-1 0,3 2 0,-3 10 0,-1 2 0,4-4 0,-1 3 0,-2 8 0,-5 3 0,1 13 0,11-17 0,-27 13 0,27-28 0,-27 11 0,12-15 0,-16 16 0,0-12 0,0 12 0,16-16 0,-13 0 0,13 15 0,-16-11 0,0 12 0</inkml:trace>
  <inkml:trace contextRef="#ctx0" brushRef="#br0" timeOffset="1348">16934 12488 24575,'0'-25'0,"0"-1"0,6-1 0,3 0 0,0-1 0,2 1 0,6-3 0,1 9 0,2 17 0,-4-8 0,-16 28 0,0-1 0,0 5 0,0 0 0,-16 11 0,12-11 0,-3 4 0,-2 2 0,-6 14 0,13-8 0,0 2 0,-14-6 0,0-1 0,15 1 0,-2-1 0,-28 8 0,27-3 0,-12-13 0,16 1 0,0 11 0,0-27 0,0 12-820,0-16 1,0 0 0,0 0 0</inkml:trace>
  <inkml:trace contextRef="#ctx0" brushRef="#br0" timeOffset="2230">17516 11836 24575,'0'0'0</inkml:trace>
  <inkml:trace contextRef="#ctx0" brushRef="#br0" timeOffset="2866">17516 12312 8191,'0'20'0,"0"-5"0</inkml:trace>
  <inkml:trace contextRef="#ctx0" brushRef="#br0" timeOffset="5500">18080 11730 24575,'8'25'0,"0"1"0,0 1 0,3 1 0,5 0 0,3 3 0,-3-4 0,8 16 0,-1-2 0,1-4 0,-4-13 0,-11 2 0,1-1 0,22-5 0,-29 19 0,13-33 0,-16 17 0,16-23 0,-12 0 0,11 0 0,-15 0 0,16-39 0,-14 12 0,0-3 0,14-10 0,-1-2 0,-13-1 0,0 0 0,14-2 0,0 3 0,-14 13 0,0-1 0,6-5 0,-1 4 0,-7 11 0,16 5 0,-12 15 0,12-16 0,-16 12 0,0-12 0,0 32 0,0 4 0,0 15 0,0-10 0,0 1 0,0 1 0,0 1 0,0 7 0,0 0 0,0-6 0,0-3 0,0 9 0,0-3 0,0-13 0,0 1 0,0 11 0,23-27 0,-17 28 0,33-28 0,-35 11 0,27 9 0,-27-18 0,12 14 0,0-1 0,-12-15 0,11 11 0,-15-15 0,16 0 0,-12 0 0,12 0 0,-1 0 0,-11 0 0,12-22 0,0-10 0,-13-14 0,13 1 0,0-4 0,-15 13 0,2 2 0,12 6 0,1 1 0,-13-7 0,-2 1 0,15-6 0,-1 4 0,-11 3 0,12 29 0,-16-13 0,0 16 0,0 0 0</inkml:trace>
  <inkml:trace contextRef="#ctx0" brushRef="#br0" timeOffset="7397">19191 11977 24575,'36'0'0,"-1"0"0,3-4 0,3-1 0,-2-2 0,7-1 0,-2-3 0,1-7 0,-2 0 0,-11 10 0,-9-3 0,-19-21 0,11 28 0,-15-11 0,0-1 0,0 12 0,0-12 0,-15 16 0,11 0 0,-35 0 0,17-15 0,-21 11 0,8-12 0,-1 16 0,1 0 0,0 0 0,15 0 0,5 0 0,-1 16 0,12-12 0,-12 27 0,1-11 0,11 15 0,-28-15 0,28-5 0,-11 1 0,15 4 0,0-1 0,0 12 0,0-27 0,0 28 0,0-28 0,-16 27 0,12-11 0,-12 15 0,16 8 0,0-6 0,0-9 0,0-13 0,0 1 0,0-12 0,16 12 0,-12-16 0,27 15 0,-27-11 0,28 12 0,-28-16 0,27 0 0,-11 0 0,-1 0 0,13 0 0,-13 0 0,1 0 0,11 0 0,-27 0 0,12 0 0,-1 0 0,-11 0 0,12 0 0</inkml:trace>
  <inkml:trace contextRef="#ctx0" brushRef="#br0" timeOffset="10782">20303 11942 24575,'-36'-16'0,"1"-4"0,0-15 0,0 15 0,-1 5 0,1 15 0,0 15 0,-1 5 0,17 15 0,3 1 0,1-1 0,11 0 0,-12 0 0,16 1 0,0-1 0,0-15 0,0-5 0,0 9 0,0-18 0,0 33 0,0-35 0,16 11 0,-12-15 0,11 0 0,1 0 0,-12 0 0,27 0 0,-27 0 0,27 0 0,-11 0 0,4 0 0,3 0 0,12 0 0,-13 2 0,-1-4 0,10-13 0,-15-13 0,11-9 0,-27-6 0,28 23 0,-28-11 0,11 27 0,-15-12 0,0 1 0,0 11 0,0 19 0,0 9 0,-6 12 0,-3 2 0,-11 4 0,11-11 0,-2-4 0,-20-7 0,27 27 0,-12-23 0,15 0 0,2 3 0,-1-2 0,0 0 0,0 15 0,0-15 0,0 1 0,0 9 0,16-16 0,-12-3 0,27-16 0,-11-31 0,15 23 0,-17-22 0,0-3 0,17 10 0,-9-8 0,-1-5 0,-6 9 0,1-1 0,3 5 0,2 0 0,1-1-347,4-7 1,-1-1-1,1 1 347,-2 0 0,1 0 0,0 0 0,0 4 0,1 1 0,-3-3-84,-3-3 0,-1-2 0,-3 2 84,0 3 0,-1-1 0,-2 2 0,0-2 0,0 2 0,2-1 0,-3 3 0,4-9 0,-5 4 1026,-15 27-1026,0-12 266,0 16-266,0 0 0,0-16 0,-15 12 0,-21-11 0,13 15 0,-10 0 0,3 0 0,22 0 0,-23 15 0,15 21 0,15-9 0,-2 1 0,-12-1 0,-1 0 0,13 7 0,2-1 0,-7-5 0,1-1 0,6 0 0,2 1 0,-1 5 0,0 0 0,0-6 0,0 1 0,-8 18 0,0 2 0,6-10 0,0 1 0,-3-3 0,-1 2 0,1-2 0,5 1 0,0 0 0,0 8 0,0-4 0,0-1 0,16 7 0,-12-44 0,12 13 0,-1-16 0,5-16 0,-1-3 0,13-16 0,-22 9 0,-1 1 0,11 1 0,-3 1 0,-3-1 0,-10 5 0,12-1 0,-16 4 0,0 16 0,0 0 0</inkml:trace>
  <inkml:trace contextRef="#ctx0" brushRef="#br0" timeOffset="11998">21485 11695 24575,'0'33'0,"0"0"0,0 11 0,0 2 0,0-10 0,0 1 0,0 0 0,0-1 0,0-1 0,0 0 0,0 13 0,0-2 0,0-9 0,0-1 0,0-4 0,0-2 0,0 6 0,0-21 0,0-15 0,0-15 0,0-21 0,15-3 0,-13 10 0,0-1 0,14-7 0,-1-6 0,-11 23 0,12-11 0,0 27 0,-12-27 0,11 27 0,-15-12 0,0 16 0,0 0 0</inkml:trace>
  <inkml:trace contextRef="#ctx0" brushRef="#br0" timeOffset="13031">21238 11977 24575,'27'0'0,"0"0"0,7-7 0,-1-2 0,-5 0 0,-1-1 0,1 0 0,-1 0 0,-1-7 0,-1 3 0,10 10 0,-15-12 0,-5 16 0,-15 0 0</inkml:trace>
  <inkml:trace contextRef="#ctx0" brushRef="#br0" timeOffset="14731">21590 11730 24575,'0'33'0,"0"0"0,6 3 0,4 3 0,-1-3 0,3 6 0,0 1 0,-2-3 0,-1 0 0,-2-1 0,3 1 0,2-3 0,3 1 0,0-1 0,-3-4 0,-1 5 0,-2-5 0,0-5 0,2-5 0,4-4 0,-15-3 0,0 0 0,0-12 0,0 11 0,0-30 0,16-5 0,-13-3 0,-2-5 0,7-6 0,0-2 0,-7-5 0,-2-1 0,1 5 0,0 2 0,0 3 0,0 5 0,0 7 0,0-11 0,0 27 0,0-12 0,0 16 0,15 0 0,-11 0 0,12-15 0,-16 11 0,0-12 0,0 16 0,16 0 0,-12 0 0,11 0 0,-15 0 0,0 16 0,0-12 0,0 27 0,0-11 0,-1 8 0,2 2 0,15 12 0,-12 1 0,11-12 0,-15-11 0,0 15 0,16 0 0,-12 1 0,12-17 0,-16 12 0,0-27 0,0 12 0,0-16 0</inkml:trace>
  <inkml:trace contextRef="#ctx0" brushRef="#br0" timeOffset="207714">19985 13353 24575,'0'35'0,"-1"-11"0,2 3 0,14 8 0,2 0 0,-14-5 0,1-1 0,11 6 0,2-3 0,-2 3 0,5 0 0,0 1 0,11-1 0,-27-15 0,12 11 0,-16-27 0,0 12 0,0-16 0,0 0 0,15 0 0,-11-16 0,12-19 0,-7 8 0,-2-1 0,-6-8 0,1 1 0,14 7 0,0 1 0,-14 0 0,0 3 0,13 5 0,-15 3 0,0 16 0,16 0 0,-12 0 0,12 16 0,-16 19 0,0-11 0,0 23 0,0-28 0,15 16 0,-6-9 0,2-1 0,6-5 0,1 0 0,1 5 0,-2 1 0,2 9 0,12-16 0,-27-3 0,12-16 0,-16 0 0,16-16 0,-12-3 0,11-16 0,1-1 0,-14 11 0,0-1 0,14-13 0,-9 14 0,1-1 0,0 1 0,4-1 0,13-1 0,9-2 0,-3-1-312,-9-1 0,-2-1 0,3 1 312,3 4 0,3 0 0,0 1 0,-3 0 0,3-14 0,-4 2 0,1 1 0,-1 5 0,11 1 0,-17-1 0,-3 32 0,-16 0 0,0 0 0</inkml:trace>
  <inkml:trace contextRef="#ctx0" brushRef="#br0" timeOffset="209662">19844 14199 24575,'0'20'0,"-5"6"0,-6 3 0,-5-9 0,-3 1 0,2 7 0,-1 6 0,-2-2 0,-2-1 0,-2-1 0,0-1 0,-8 8 0,1 1 0,3 6 0,3-6 0,-2-15 0,11 25 0,16-45 0,0 13 0,0-16 0,0 0 0,0 16 0,0-12 0,0 11 0</inkml:trace>
  <inkml:trace contextRef="#ctx0" brushRef="#br0" timeOffset="211152">20514 14235 24575,'38'29'0,"-1"0"0,1 0 0,0-1 0,-11-7 0,1 1 0,0-2 0,15 6 0,-4-1 0,-18-7 0,-3-1 0,17 18 0,-3-15 0,-13 11 0,6-21 0,1 0 0,-5 7 0,-3 1 0,18 18 0,-5-1 0,-11-16 0,-1 13 0,13-28 0,-28 11 0,27 1 0,-27-12 0,12 27 0,-1-27 0,-11 12 0,12 0 0,-16-12 0,0 11 0,0-15 0</inkml:trace>
  <inkml:trace contextRef="#ctx0" brushRef="#br0" timeOffset="213795">21343 13847 24575,'0'35'0,"0"3"0,0 6 0,0-5 0,0 3 0,0 3-820,0-4 1,0 1 0,0 3 0,0-1 689,0 4 1,0 2-1,0-1 1,0-2 129,0-7 0,0 0 0,0-2 0,0-3 589,0 12 1,0-4-590,0-6 0,0-11 621,0-22-621,0 11 0,0-30 0,0-21 997,0 2 1,0-2-998,0-7 0,0 2 0,0 3 0,0 15 0,0-3 0,0 1 0,0 5 0,0-11 0,0 27 0,0-12 0,0 1 0,0 11 0,16-12 0,-12 0 0,12 12 0,-16-11 0,15 15 0,-11-24 0,12 18 0,-16-17 0,16 23 0,-12 0 0,11 0 0,-15 0 0,16 0 0,-12 0 0,12 23 0,-16-17 0,0 18 0,0-9 0,0-11 0,-16 28 0,12-28 0,-12 27 0,16-11 0,0 15 0,0 0 0,0-15 0,0 11 0,0-11 0,0-1 0,0-3 0,0 0 0,0-12 0,0 27 0,0-27 0,0 12 0,0-16 0</inkml:trace>
  <inkml:trace contextRef="#ctx0" brushRef="#br0" timeOffset="215211">21449 14676 24575,'0'19'0,"0"13"0,0-13 0,0 1 0,0 11 0,0-27 0,0 12 0,0-16 0,0 0 0,16 0 0,-12 0 0,12 0 0,-16 0 0,0 0 0,15-16 0,-11 12 0,12-27 0,-16 27 0,0-12 0,0 16 0,0-16 0,0 13 0,15-13 0,-11 16 0,12-16 0,-16 12 0,0-11 0,0-1 0,0 12 0,0-12 0,0 16 0,0 0 0</inkml:trace>
  <inkml:trace contextRef="#ctx0" brushRef="#br0" timeOffset="218728">18945 14358 24575,'0'-29'0,"0"-1"0,6-12 0,3-4 0,-3 8 0,0-2 0,2 0-369,2-2 0,3 0 1,-1 1 368,-1 4 0,1 1 0,0 3 181,6-5 0,0 6-181,1-4 183,-3 5-183,-16 27 0,0-12 0,0-15 561,0-8-561,0 12 0,0-1 0,0 2 0,0 1 0,0-10 0,0 15 0,0 4 0,-16 16 0,12 0 0,-11 0 0,15 16 0,-16 4 0,-4 15 0,1 0 0,3 1 0,16-17 0,-16 13 0,12-29 0,-11 29 0,15-28 0,-16 11 0,12-15 0,-11 0 0,15 0 0,-16 0 0,12 16 0,-12-12 0,16 12 0,0-16 0,0 0 0,0 15 0,0-11 0,0 28 0,0-13 0,-6 4 0,-3 5 0,0 14 0,-2 2 0,0-13 0,-2 0 0,2 2 0,3 2 0,2 1 0,0-2 0,-2 2 0,0-1 0,0 3 0,1-2 0,5-6 0,0-3 0,-14 20 0,16 0 0,0-43 0,0 12 0,0 0 0,0-13 0,16 29 0,-12 3 0,11-8 0,1 1 0,-13 0 0,-2-1 0,15 8 0,-16-3 0,0-29 0,15 13 0,-11-16 0,12 0 0,-16 0 0,0 0 0,16-16 0,-12 13 0,11-13 0,1 0 0,-12-3 0,27-1 0,-27 4 0,27 1 0,-27 11 0,12-12 0,0 16 0,3-16 0,17 12 0,-1-27 0,0 27 0,0-27 0,-15 27 0,11-12 0,-27 16 0,12 0 0</inkml:trace>
  <inkml:trace contextRef="#ctx0" brushRef="#br0" timeOffset="220264">18733 14499 8191,'0'-19'0,"0"3"3276,0 16-1489,0-16 1031,16-3-2818,3-17 1719,1 17-1719,-5-13 3276,-15 28 0,0-11-3044,0 15-232,16 0 0,-12 0 0,12 0 0,-16-24 0,15 18 0,5-33 0,0 35 0,-5-11 0,-15 15 0</inkml:trace>
  <inkml:trace contextRef="#ctx0" brushRef="#br0" timeOffset="242494">21379 15099 24575,'19'0'0,"-3"0"0,-47 0 0,7 0 0,-8 6 0,-3 4 0,8-1 0,0 1 0,-16-1 0,-1 2 0,7 4 0,0 1 0,0-6 0,3 0 0,-1 9 0,19-3 0,16 0 0,-15-12 0,11 11 0,-12 1 0,0 11 0,-3 11 0,1-16 0,1-1 0,-3-2 0,3 6 0,3-3 0,10-14 0,-12 39 0,16-27 0,0-1 0,0 13 0,0-13 0,0 1 0,0 11 0,0 5 0,0 3 0,0-14 0,0 1 0,0 9 0,6-9 0,4-1 0,9 14 0,-10-13 0,2-1 0,20 10 0,-11 1 0,-1-1 0,13 0 0,-13 1 0,6-18 0,1-1 0,-6 1 0,-1-1 0,17 3 0,-13-5 0,1 1 0,15 4 0,-12-11 0,1 1 0,6 7 0,-1-2 0,6-11 0,-6 9 0,0 5 0,-5-4 0,-1-1 0,1-2 0,-1 0 0,-1 2 0,-1-3 0,0-8 0,1-4 0,12 2 0,2 0 0,5 0 0,3 0-250,-7 0 1,4 0 0,-2 0 249,-7 0 0,0 0 0,2 0 0,-1 0 0,3 0 0,-1 0 0,-3 0 0,15 2 0,-4-4 0,-12-4 0,0-4 0,-3 3 0,3 5 0,-3-2 0,-5-15 0,1-1 0,14 8 0,2 4 0,-7 0 0,1-3 0,-8-4 0,1-2 0,2 2 0,2 6 0,1 4 0,-3-5 0,3-15 0,-2-1 0,9 8 0,-4 1 0,-3-18 748,-1-1-748,-15 17 0,11-13 0,-27 13 0,12-1 0,-16-11 0,0 27 0,0-27 0,0 27 0,-16-12 0,12 0 0,-27-19 0,27-4 0,-11 13 0,-2 1 0,-2-10 0,-1 15 0,-3 4 0,-1 1 0,1-5 0,-2 3 0,-1-1 0,-10-18 0,1 1 0,14 17 0,-1 1 0,4-2 0,-1 3 0,-24-4 0,7-11 0,1 27 0,15-28 0,-11 13 0,14-3 0,-1 1 0,-9 9 0,-1 2 0,0-11 0,1 3 0,1 16 0,1 0 0,-10-29 0,15 27 0,-11-12 0,11 16 0,-15 0 0,3-7 0,-3-2 0,6 7 0,0 0 0,-6-6 0,-1 1 0,2 6 0,1 2 0,6-1 0,-1 0 0,1 0 0,0 0 0,0 0 0,3 0 0,-12 0 0,1 0 0,-8 0 0,6 0 0,-6 0 0,18 0 0,-1 0 0,-1 0 0,-1 0 0,-15 0 0,0 0 0,5 0 0,1 0 0,-6 0 0,0 0 0,7 0 0,1 0 0,7 0 0,1 0 0,0 0 0,3 0 0,5 0 0,3 0 0,16 0 0</inkml:trace>
  <inkml:trace contextRef="#ctx0" brushRef="#br0" timeOffset="245214">21167 16245 24575,'0'-25'0,"0"-1"0,6 0 0,4-2 0,0-4 0,1-4 0,3 2 0,3 2 0,3 1 0,-2 0 0,1-16 0,1 3 0,6 8 0,-5 6 0,-17 10 0,12 5 0,-16 30 0,0 5 0,0 15 0,0 0 0,0-9 0,0-1 0,0 15 0,0-5 0,0-20 0,0 1 0,0 4 0,0-1 0,0-3 0,0 0 0,0-12 0,0 11 0,0-15 0,0 0 0,15-15 0,-11-5 0,12-15 0,0 15 0,-12-11 0,27 11 0,-27-15 0,12 15 0,-16-11 0,0 11 0,15 1 0,-11 3 0,12 0 0,-16 12 0,0-11 0,0-1 0,15 12 0,-11-11 0,12 15 0,-16 0 0,0 0 0,0 31 0,0-8 0,0 8 0,0 5 0,0-1 0,0 1 0,-1 8 0,2 2 0,5 0 0,4-2 0,-1-16 0,1-1 0,-1 6 0,2-4 0,20-5 0,-27 11 0,12-3 0,-16-13 0,0 1 0,0-4 0,0-16 0,0 0 0</inkml:trace>
  <inkml:trace contextRef="#ctx0" brushRef="#br0" timeOffset="247830">22102 15928 24575,'0'35'0,"0"0"0,0-15 0,0 11 0,0-11 0,0 15 0,0 1 0,0-17 0,0 13 0,0-13 0,0 16 0,0-15 0,0 11 0,-16-27 0,12 28 0,-11-28 0,15 11 0,0-30 0,0-21 0,0 10 0,0-3 0,0-12 0,0-4 0,0 0 0,0 0 0,0-1 0,0 2 0,0 7 0,0 3 0,0 8 0,0 1 0,0-10 0,0 0 0,0 0 0,0 15 0,0-11 0,0 27 0,0-28 0,0 28 0,0-11 0,0 15 0,0 0 0,15 0 0,-11-16 0,12 12 0,0-12 0,-13 16 0,13 0 0,0 0 0,-12 0 0,11 0 0,-15 0 0,16 0 0,-12 0 0,12 0 0,-16 0 0,0 16 0,15-12 0,-11 12 0,12-16 0,0 15 0,-12-11 0,11 28 0,-15-28 0,0 27 0,16-27 0,-12 27 0,12-11 0,-16-1 0,0 13 0,0-28 0,0 27 0,0-27 0,0 27 0,0-27 0,0 28 0,0-28 0,0 27 0,0-27 0,-16 11 0,12-15 0,-12 16 0,16-12 0,-15 12 0,11-1 0,-28-11 0,28 12 0,-11-16 0,-1 0 0,12 0 0,-27 0 0,27 0 0,-28 0 0,29 0 0,-13 0 0,0 0 0,12 0 0,-11 0 0,15 0 0,-16-16 0,12 12 0,-12-27 0,16 27 0,0-27 0,0 11 0,0 1 0,0 3 0</inkml:trace>
  <inkml:trace contextRef="#ctx0" brushRef="#br0" timeOffset="250794">21273 16581 24575,'0'19'0,"0"13"0,-16 3 0,-3 4 0,-4 0 0,-5 4 0,6-13 0,-2 0 0,-1 0-652,-4 6 0,-1 0 1,-1 2 651,5-4 0,-1 2 0,1-1 0,-1-3 0,-3 1 0,1-3 0,-2 1 0,3-1 0,0 0 0,0 1 0,2-4 235,-5 8 0,1-3-235,-2-5 0,6-1 0,10 13 0,0-35 0,12 27 0,-11-27 1485,15 12-1485,0-16 0,0 0 0,15 0 0,-11 0 0,12 0 0,-16-16 0,0 12 0,0-12 0</inkml:trace>
  <inkml:trace contextRef="#ctx0" brushRef="#br0" timeOffset="252513">22419 16475 24575,'20'35'0,"10"-18"0,3 1 0,-13 7 0,3 1 0,13-3 0,9-1 0,-1 4-820,-8 1 1,-1 4 0,1 1 0,0-1 582,-5-5 1,0-1 0,1 1 0,-1 0 0,1 1 236,3 3 0,0 1 0,0 0 0,0 1 0,-2 0 0,-4 0 0,0 1 0,-1-1 0,-1 0 0,1-4 0,10 7 0,-1-4 0,-3 1 455,-2 5 1,-3 1-1,-3-7-455,-7-11 0,-3-3 727,0 11-727,-1 3 0,-11-27 0,12 12 2365,-16-16-2365,0 0 0,0 0 0</inkml:trace>
  <inkml:trace contextRef="#ctx0" brushRef="#br0" timeOffset="286680">20303 16722 24575,'27'17'0,"1"1"0,-2-8 0,-1 0 0,10 21 0,0-27 0,0 27 0,1-27 0,-17 27 0,-3-27 0,-16 12 0,0 0 0,0-12 0,0 11 0,0-15 0,0 0 0,16 0 0,-12 0 0,11 0 0,-15 0 0</inkml:trace>
  <inkml:trace contextRef="#ctx0" brushRef="#br0" timeOffset="287830">20673 16792 24575,'0'26'0,"0"-1"0,1 9 0,-2 3 0,-10 8 0,-1 0 0,9-8 0,0 0 0,-10 5 0,2-1 0,11-13 0,0-1 0,-7 1 0,-1-2 0,4 10 0,-12-21 0,16 1 0,0-12 0,0 12 0,0-16 0,0 15 0,0-11 0,0 12 0,0 0 0,0-12 0,0 35 0,0-33 0,0 17 0,0-23 0,0 0 0,0 0 0</inkml:trace>
  <inkml:trace contextRef="#ctx0" brushRef="#br0" timeOffset="289796">23284 16933 24575,'0'-33'0,"0"0"0,6 4 0,3-1 0,2-3 0,1-2 0,1 1 0,5-4 0,3 2 0,-4 6 0,1 0 0,-2 3 0,3-12 0,-3 8 0,0 31 0,-12 15 0,11 21 0,-15 3 0,0-6 0,0 1 0,0-7 0,0 0 0,0 8 0,0 1 0,7 7 0,2 0 0,0-5 0,2-1 0,-3-1 0,3-2 0,5-8 0,0-1 0,-6 2 0,-1-3 0,11 0 0,-3 1 0,-3-3 0,-10-18 0,12 11 0,-16-15 0,0-15 0,0-5 0,7-11 0,1-5 0,-6 7 0,0 0 0,6-14 0,0-1 0,-8 1 0,0 0 0,8 5 0,0 2 0,-8 0 0,4 1 0,20-6 0,6 0 0,-9 5 0,0-3-323,-4 9 1,3-3 0,1-1-1,-1 2 323,4-6 0,0 1 0,-1 0 0,-4 4 0,-1-1 0,-1 3 0,2-5 0,-2 6 0,-2 10 0,-15 4 0,0 32 0,0-12 0,0 27 322,0-27 1,0 12-1,0-16 1</inkml:trace>
  <inkml:trace contextRef="#ctx0" brushRef="#br0" timeOffset="293427">20162 18115 24575,'0'26'0,"0"-1"0,0 16 0,0 4 0,0-3 0,0 3 0,0 2-780,0-8 0,0 2 0,0 0 0,0 0 780,0 2 0,0 0 0,0-1 0,0-1 0,0 3 0,0-2 0,0-3 491,0 7 1,0-6-492,0-10 0,0-9 512,0-17-512,0-8 0,0-31 0,0 3 0,0-2 812,0 4 1,0 1-813,1-7 0,-2 1 0,-7 9 0,0 1 0,4-10 0,-12 0 0,16-1 0,0 17 0,0-20 0,0 17 0,-1-13 0,2-4 0,7 9 0,0 1 0,-7-13 0,2-2 0,13-1 0,-1 3 0,-12 12 0,-2 1 0,8 2 0,-2 4 0,-7 7 0,0 16 0,16 0 0,-13 0 0,29 0 0,-13 0 0,19-6 0,7-4 0,-6 1 0,0-1 0,-1 0 0,-1 0 0,-1-2 0,-10 8 0,-22 20 0,12-12 0,-16 27 0,0-27 0,0 28 0,-16 3 0,12 4 0,-10-13 0,-3-1 0,-3 10 0,-15 1 0,4-11 0,-5 0 0,0 2 0,-2 1 0,5-2 0,-2 1 0,-3-1 0,5-7 0,-3 0 0,0-2 0,4 0 0,-10 8 0,2-3 0,-6 0 0,9-12 0,22-26 0,15 12 0,15-12 0,-11 16 0,28 0 0,-28 0 0,27 0 0,-27 0 0,27 16 0,-11-12 0,-1 12 0,13-1 0,-13 5 0,5-2 0,3-1 0,12 3 0,-14-4 0,1-1 0,0-5 0,-1 0 0,3 7 0,-1 1 0,0-8 0,1 0 0,13 5 0,0 1 0,-7-6 0,-1 0 0,4-1 0,-1 1 0,7 6 0,-12-16 0,-27 0 0,12 0 0</inkml:trace>
  <inkml:trace contextRef="#ctx0" brushRef="#br0" timeOffset="330165">23495 18627 24575,'8'-40'0,"0"1"0,7-5 0,5 0 0,7 3 0,1 0 0,-9 11 0,0 1 0,-2 2 0,1-3 0,-1 5 0,15-11 0,-28 21 0,27-1 0,-27 12 0,12-12 0,7 1 0,-1-5 0,4-11 0,6-4 0,-4 10 0,3 1 0,-3-2 0,-6-4 0,-3-2 0,2 4 0,15-1 0,-5 3 0,-15-5 0,-16 31 0,0 0 0,-16 0 0,12 15 0,-12 21 0,16 3 0,0 0 0,0 4 0,0-6 0,0 1 0,1-4 0,0 1 0,-3 1 0,-2 0 0,-2-1 0,1 0 0,3 1 0,2-1 0,-2 0 0,-6 15 0,0-2 0,7-10 0,2-3 0,-1 8 0,0-28 0,0-15 0</inkml:trace>
  <inkml:trace contextRef="#ctx0" brushRef="#br0" timeOffset="332064">23672 18397 24575,'35'-19'0,"-7"9"0,3 4 0,-3 5 0,1 2 0,10-1 0,0 0 0,-11 0 0,-1 0 0,0 0 0,-3 0 0,-5 0 0,-3 0 0,-16 0 0,0 0 0,0 0 0</inkml:trace>
  <inkml:trace contextRef="#ctx0" brushRef="#br0" timeOffset="336264">19844 14323 24575,'-8'25'0,"0"1"0,-8 0 0,-3 3 0,2-2 0,-2 3 0,0-1 0,-8 8 0,-1 0 0,11-8 0,0 1 0,0-2 0,-4 0 0,-1-2 0,3 1 0,1-3 0,-9 12 0,11-17 0,16-3 0,0-16 0,0 0 0,-16 31 0,-3-7 0,10 2 0,-2-1 0,-20-6 0,27 13 0,-28-13 0,29 1 0,-13-4 0,16-16 0,-16 15 0,12 21 0,-18-10 0,-3 2 0,13 7 0,1 1 0,-15 4 0,1-2 0,14-9 0,2-1 0,-8 4 0,3-5 0,10-7 0,-12-5 0,16-15 0,0-15 0,16-5 0,-12-15 0,10 7 0,3-3 0,-7-4 0,0-3 0,7-2 0,1-2 0,-8-1 0,0 0 0,5 7 0,1 1 0,-7 0 0,2 0 0,3 6 0,4 0 0,1 1 0,8-10 0,0 1 0,-9 8 0,-1-1 0,3 3 0,18-2 0,-1 3 0,-16-1 0,-1 3 0,23 4 0,-27 5 0,-16-1 0,0 12 0,0-12 0,0 16 0,0 0 0,0 16 0,0-12 0,0 12 0</inkml:trace>
  <inkml:trace contextRef="#ctx0" brushRef="#br0" timeOffset="350193">19121 15399 24575,'-26'0'0,"1"0"0,-8 0 0,-5 0 0,4 0 0,-5 0 0,-1 0 0,1 0-855,-10 0 1,2 0-1,-3 0 855,8 0 0,-3 0 0,1 0 0,1 0 0,-7 0 0,2 0 0,1 0 0,4 0 0,1 0 0,2 0 91,3 0 1,0 0 0,1 0-92,-5 0 0,1 0 0,3 0 273,7 0 1,1 0-274,-6 0 0,4 0 0,11 0 0,-11 0 1296,11 0-1296,-10 12 0,-6 7 0,7-2 0,-1 2 0,-2 0-155,1-1 0,-4 0 0,1 1 1,1 0 154,-5 10 0,1 0 0,0 0 0,-1-5 0,-1-1 0,7 0 0,11 6 0,3-3 0,-8-8 0,4-1 0,19 30 0,-7-15 0,-3 7 0,-1 1 0,4-2 0,5 0 0,4-2 0,-1 4-183,-4 2 0,-1 5 0,-1 3 1,1-4-1,3-8 183,3 5 0,2-5 507,5 8 1,4-2-508,-2-17 0,4-3 0,4-4 0,3-1 0,6 6 0,1 1 0,0 1 0,3-3 0,-1-10 0,5-2 0,0 1-285,2 4 1,1 1-1,1-2 285,-4-3 0,0-1 0,3-1 0,8 1 0,3 0 0,-5-1 419,-11-1 0,0-1-419,6 2 0,3 1 0,-3-3 0,1-7 0,-1 0 0,7 6 0,2-1 0,-13-5 0,1-3 0,1 0-210,0 1 0,0 0 0,1 0 210,2 0 0,1 0 0,1 0 0,2 1 0,0 0 0,-2-3 0,2-4 0,-2-3 0,2 0 0,-2-2 0,-3-5 0,-3-3 431,-5 1 1,1 1-432,11-1 0,0 0 42,-13 1 1,-1-1-43,8 1 0,0-1 0,0-9 0,1 3 331,-1 12 0,0 0-331,1-11 0,-1-1 0,0 6 0,1 1 0,0-2 0,-2-1 0,-7 2 0,1 0 0,10 2 0,-2 1 0,6-12 0,1 5 0,-28-1 0,1 7 0,4-4 0,4 3 0,3-1 0,-7 1 0,-1-1 0,16-18 0,-4 1 0,-27 16 0,12 3 0,-16 16 0,0 0 0,0-31 0,0-9 0,-4 10 0,-2-5 0,0-2 0,1-4 0,-1-1 0,-2 0 0,-3 3 0,-2 2 0,2-1 0,4 3 0,2-1 0,-3 5 0,-6 3 0,-3 5 0,-19 4 0,18 2 0,-3 2 0,-15 12 0,-2 3 0,10-8 0,-1 0 0,-6 2 0,-3 0 0,1 2 0,-3 2 0,2 0 0,2-6 0,1 1 0,1 7 0,5 0 0,6-16 0,-3 14 0,1 0 0,5-14 0,5 16 0,15 0 0,0 0 0</inkml:trace>
  <inkml:trace contextRef="#ctx0" brushRef="#br0" timeOffset="351663">17974 15963 24575,'0'35'0,"0"5"0,0 3 0,0-5 0,0 2 0,0-1 0,0 3 0,0-1 0,0-2 0,0-1 0,0-2 0,0 4 0,0-3 0,0 3 0,0-6 0,0-14 0,0-4 0,0-16 0,0 0 0,0 31 0,0 8 0,0-11 0,0-1 0,0 8 0,0-3 0,0-28 0,0 11 0,0-15 0</inkml:trace>
  <inkml:trace contextRef="#ctx0" brushRef="#br0" timeOffset="353298">17974 16757 24575,'-25'0'0,"-1"0"0,-9 0 0,0 0 0,5 0 0,1 0 0,2 0 0,3 0 0,8 0 0,1 0 0,11 0 0,-12 0 0,0 0 0,-3 0 0,-16 0 0,-1 0 0,32 0 0,-7 0 0,42 0 0,-27 0 0,27 0 0,-27 0 0,12 0 0,0 0 0,-13 0 0,24-1 0,9 2 0,-8 6 0,3 2 0,6-7 0,5-2 0,0 2-205,6 2 0,0 1 0,-2 1 205,4 3 0,-2-2 0,-4-6 0,-6 2 0,-7 13 0,-27-16 0,12 0 0,0 0 0,-13 0 615,13 0-615,-16 0 0,0 0 0,0 0 0</inkml:trace>
  <inkml:trace contextRef="#ctx0" brushRef="#br0" timeOffset="355060">17657 16104 24575,'39'0'0,"8"0"0,-27 0 0,-1 0 0,13 0 0,-28 0 0,27 0 0,-11 0 0,-1 0 0,-3 0 0,-16 0 0,15 0 0,5 0 0,15 0 0,-15 0 0,11 0 0,-11 0 0,0-15 0,-5 11 0,1-12 0,3 16 0,17-16 0,-17 12 0,13-11 0,-28 15 0,11 0 0</inkml:trace>
  <inkml:trace contextRef="#ctx0" brushRef="#br0" timeOffset="362601">17974 17039 24575,'36'0'0,"3"12"0,4 8 0,-4 5 0,0 4-372,-4-5 0,1 2 1,-1-1 371,-4-2 0,-1 1 0,-5-1 182,-4 4 1,-2-3-183,7-5 0,-5-2 185,-17 2-185,11-3 0,-15-16 0,0 16 565,0-12-565,0 35 0,16-18 0,-12 22 0,12-7 0,7-1 0,-17-15 0,17-5 0,-23 1 0,0 4 0,0-1 0,0 12 0,0-11 0,0 15 0,0-15 0,0-4 0,0-1 0,16 21 0,4 3 0,-11-13 0,1-1 0,22 10 0,-28-15 0,11-5 0,-15-30 0,0 11 0,0-12 0</inkml:trace>
  <inkml:trace contextRef="#ctx0" brushRef="#br0" timeOffset="364544">17622 16863 24575,'-36'0'0,"17"0"0,-13 31 0,13 8 0,-9-6 0,-3 5 0,12-1 0,1 3 0,-2 0 0,-5-2 0,-3-1 0,3 2 0,4 5 0,4 1 0,0-1 0,-1-2 0,1-2 0,1-2 0,-3 4 0,3-2 0,5-3 0,2-3 0,0-7 0,2-3 0,7-5 0,0-3 0,0-16 0,0 0 0,0 16 0,0-12 0,0 11 0,-15-15 0,-5 16 0,-15 4 0,0 15 0,15 0 0,-11-15 0,27-5 0,-12-15 0,16 0 0,0 0 0</inkml:trace>
  <inkml:trace contextRef="#ctx0" brushRef="#br0" timeOffset="366998">18733 17180 24575,'0'36'0,"0"-4"0,0 2 0,0-5 0,0 1 0,-1 16 0,2 2 0,7-10 0,0-3 0,-5 12 0,13 0 0,-16-43 0,0 11 0,0-15 0,0 0 0,0 16 0,0 19 0,0 4 0,0-3 0,0-5 0,0-43 0,0 24 0,0-43 0,0 11 0,0-15 0,0 15 0,0-11 0,0 27 0,0-27 0,16 27 0,-12-12 0,11 0 0,-15 12 0,16-11 0,-12-1 0,12 12 0,-16-12 0,15 16 0,-11 0 0,12 0 0,-16 0 0,16 0 0,-12 16 0,27-12 0,-27 12 0,12-1 0,-16-11 0,0 28 0,0-28 0,0 27 0,0-27 0,0 27 0,0-27 0,0 27 0,0-27 0,0 12 0,0 0 0,0-12 0,0 11 0,0-15 0,0 0 0,0 0 0</inkml:trace>
  <inkml:trace contextRef="#ctx0" brushRef="#br0" timeOffset="369847">16475 17357 24575,'0'-34'0,"0"1"0,7 4 0,2-1 0,-1-13 0,3 0 0,6 8 0,2-1 0,-2-7 0,1 0 0,0 6 0,-1 0 0,0-6 0,1 0 0,-1 13 0,2 1 0,-4 1 0,-3-2 0,0 1 0,13-6 0,-3 4 0,-18 11 0,12 5 0,-16 15 0,0-16 0,0 12 0,0-27 0,0 11 0,0-15 0,0-8 0,0 5 0,-16 11 0,12 11 0,-12 16 0,1 0 0,11 0 0,-12 16 0,16 11 0,0-5 0,-7 7 0,-2-3 0,5-18 0,-11 23 0,-1 0 0,12-23 0,-12 39 0,16-27 0,0 15 0,0 0 0,0 1 0,-15-17 0,11 13 0,-28-13 0,30 6 0,1 1 0,-15-6 0,0-1 0,12 17 0,-11-5 0,15-11 0,0 3 0,0 5 0,-7 6 0,-2 2 0,-1 9 0,0 0 0,1 1 0,-1-2 0,-7-6 0,2-5 0,11 2 0,-11-3 0,15-28 0,0 11 0,0-15 0,0 24 0,0-18 0,15 17 0,-11-7 0,12 3 0,-16 1 0,0 11 0,16-27 0,-12 12 0,11-16 0,-15 0 0,0 0 0,0 16 0,0-12 0,0 11 0,0-15 0,0 0 0,16-15 0,-12-5 0,12 0 0,-16-11 0,0 27 0,15-27 0,-11 3 0,12 7 0,-16-18 0,0 35 0,0-28 0,0 13 0,0-1 0,0 4 0,0 1 0,0 11 0,0-12 0,0 16 0,0 0 0,0-16 0,0 13 0,0-13 0</inkml:trace>
  <inkml:trace contextRef="#ctx0" brushRef="#br0" timeOffset="379763">18874 18221 24575,'0'27'0,"0"1"0,0 7 0,0-4 0,0-11 0,0 0 0,0-5 0,0-15 0,0 0 0,0 0 0</inkml:trace>
  <inkml:trace contextRef="#ctx0" brushRef="#br0" timeOffset="388993">18221 18468 24575,'0'-35'0,"0"9"0,0 1 0,0-15 0,0 14 0,0 2 0,0 4 0,0 20 0,16 20 0,-12-1 0,27 12 0,-11-11 0,4-3 0,3 1 0,-8 0 0,1 0 0,7-1 0,-3 1 0,-4 25 0,11-21 0,-27 17 0,12-35 0,-16 11 0,0-15 0,23 0 0,-17 0 0,17 0 0,-23-15 0,0-13 0,0-9 0,6 8 0,4-1 0,6 3 0,3-1 0,-1 0 0,1-2 0,-1 2 0,2-2 0,-1 1 0,8 2 0,-6 3 0,-18 9 0,13 15 0,-16 0 0,0 0 0,0 15 0,0-11 0,0 12 0,0 0 0,0-12 0,0 27 0,16-11 0,-14 3 0,0 4 0,12 1 0,3-1 0,-7 2 0,0-3 0,9 10 0,-3 3 0,0-33 0,-12 17 0,11-23 0</inkml:trace>
  <inkml:trace contextRef="#ctx0" brushRef="#br0" timeOffset="390432">18045 18909 24575,'0'-35'0,"0"-1"0,8 8 0,0 1 0,-7 1 0,2 2 0,12-12 0,-15 17 0,0 3 0</inkml:trace>
  <inkml:trace contextRef="#ctx0" brushRef="#br0" timeOffset="391831">18839 18397 24575,'-8'26'0,"0"-1"0,12 7 0,4-1 0,-4 10 0,4-12 0,3-3 0,5-6 0,-16-1 0,0-3 0,0-16 0,0 0 0,0-16 0,0 12 0,0-11 0</inkml:trace>
  <inkml:trace contextRef="#ctx0" brushRef="#br0" timeOffset="394082">19086 18292 24575,'0'35'0,"0"0"0,0 11 0,0 2 0,0-2 0,0 0 0,0 4 0,0-2 0,0-10 0,0-5 0,0 2 0,0-4 0,0-27 0,0 12 0,0-16 0,0-16 0,0-3 0,0-4 0,0-5 0,0-19 0,0 0 0,0 15 0,0-1 0,0-2 0,0-2 0,0 3 0,0 6 0,0 1 0,-2-15 0,4-2 0,12 0 0,3-2 0,-10 11 0,0-1 0,2 1 0,7 4 0,2 1 0,-1 1 0,2-8 0,-2 3 0,2-1 0,13 19 0,-28 16 0,11 0 0,-15 0 0,0 0 0,0 16 0,16-12 0,-12 27 0,12-27 0,-16 28 0,0-13 0,6 6 0,3 1 0,11 13 0,-1-3 0,-3-5 0,-16-27 0,0 27 0,0-27 0,0 12 0,0 0 0,0-12 0,0 11 0,-16-15 0,-3 16 0,-16-12 0,-1 12 0,1-1 0,2-13 0,-1 0 0,-9 14 0,17-15 0,1-2 0,-6 1 0,27 0 0,-12 0 0</inkml:trace>
  <inkml:trace contextRef="#ctx0" brushRef="#br0" timeOffset="400613">20673 16686 24575,'0'36'0,"0"-5"0,0 4 0,0 9 0,0 2 0,0 2 0,0-1 0,0-11 0,0-2 0,0 13 0,0-27 0,-23-1 0,17-3 0,-18 0 0,24-12 0,0 11 0,0-15 0,0 0 0,0 32 0,0 7 0,1-13 0,-2 3 0,-6 16 0,-1 0 0,6-14 0,0-1 0,-7 9 0,2 0 0,6-11 0,2-5 0,-1-3 0,-16-20 0,12-4 0,-11-28 0,15 13 0,0-1 0,0 4 0,0 1 0,0 11 0,0-12 0,0-7 0,0 17 0,0-18 0,0 24 0,0 0 0,-16 0 0,12 0 0,-27 24 0,27-18 0,-28 17 0,28-23 0,-11 0 0,15 0 0,-16 0 0,-3 16 0,-17-12 0,11 11 0,-1 1 0,-13-12 0,-3 12 0,2-1 0,12-11 0,-19 12 0,63-16 0,-12-16 0,27 12 0,-27-11 0,12 15 0,0 0 0,3-16 0,5 7 0,3-2 0,8-9 0,1-3 0,1 4 0,0 1 0,-9 3 0,-1 3 0,20-4 0,-27 0 0,-1 12 0,-3-11 0,-16 15 0,0 0 0,0-16 0,0 12 0,0-27 0,16 11 0,-4-4 0,3-3 0,11 0 0,1-1 0,-11-7 0,-1 0 0,11 6 0,-5 3 0,-17-9 0,12 19 0,-16 0 0,0 12 0,0-11 0,0-1 0,0-4 0,0-10 0,0-6 0,0 0 0,0-3 0,0 5 0,0-2 0,0 0 0,0-10 0,0 2 0,0 8 0,0 2 0,0 6 0,0 5 0,0 3 0,0 20 0,0 20 0</inkml:trace>
  <inkml:trace contextRef="#ctx0" brushRef="#br0" timeOffset="403052">20162 16651 24575,'15'20'0,"-11"-5"0,12 1 0,-16-12 0,0 12 0,16-1 0,3 5 0,13 4 0,3 3 0,-13-7 0,-1-1 0,5-1 0,-1-1 0,6 15 0,-27-28 0,12 11 0,-16-15 0,0 16 0,15-12 0,-11 12 0,28-1 0,-28-11 0,27 12 0,-27-16 0,12 0 0,-16 0 0,0-16 0,0-3 0,0-17 0,0 1 0,0 15 0,0 5 0,0-1 0,0 12 0,15-11 0,-11-1 0,12 12 0,-16-27 0,16 11 0,11-15 0,-5 15 0,-1 6 0,-3-3 0,-14-19 0,10 17 0,3-1 0,-7-6 0,0 1 0,9 6 0,-3-13 0,-16 13 0,16-24 0,-12 21 0,11 0 0,1 5 0,-12 13 0,12-12 0,-16 16 0,0 0 0,0 16 0,0-12 0,0 12 0,0-16 0,-16 0 0,12 23 0,-12-17 0,16 17 0,0-23 0,-15 16 0,11-12 0,-12 12 0,16-1 0,0 5 0,0 0 0,0 11 0,0-27 0,0 27 0,-16 5 0,14-10 0,0 2 0,-6 0 0,1-1 0,6-1 0,2-1 0,-1 11 0,0-17 0,0-3 0,0-16 0</inkml:trace>
  <inkml:trace contextRef="#ctx0" brushRef="#br0" timeOffset="415879">16510 17110 24575,'0'27'0,"0"1"0,0 6 0,0-2 0,0 7 0,0-13 0,0-1 0,0 11 0,0-17 0,0 13 0,0-5 0,0-2 0,0 3 0,0 3 0,0 1 0,0-4 0,0-1 0,0 8 0,0-4 0,0-27 0,0 12 0,0-16 0,0 0 0,16 0 0,-12 0 0,12 0 0,-1-16 0,5-3 0,15-17 0,0 1 0,1 0 0,-1 15 0,-15-11 0,-5 27 0,-15-12 0,0 16 0,0 0 0</inkml:trace>
  <inkml:trace contextRef="#ctx0" brushRef="#br0" timeOffset="419263">16034 18397 24575,'0'38'0,"0"-1"0,0-1 0,0 4 0,0 6 0,0 5 0,0-3 0,0-9 0,0-1 0,0-1 0,0-1 0,0 0 0,0-2 0,0 1 0,0-4 0,0 5 0,0-17 0,0-4 0</inkml:trace>
  <inkml:trace contextRef="#ctx0" brushRef="#br0" timeOffset="419263">16034 19049 24575,'0'-30'0,"0"-10"0,-7 7 0,-2-4 0,8-6 0,-2 0 0,-12 5 0,-1 1 0,13-6 0,2 0 0,-7 3 0,1 2 0,6 0 0,2 3 0,-1-12 0,0 14 0,0 3 0,0 7 0,7-10 0,1-1 0,-4-5 0,10 12 0,3 3 0,3 4 0,0 5 0,-5 15 0,1 0 0,-12 0 0,27 0 0,-11 0 0,15 15 0,0-11 0,-8 10 0,-3 4 0,0 1 0,1-10 0,-3 2 0,-18 20 0,12-27 0,-16 12 0,0-1 0,0-11 0,0 28 0,0-28 0,0 27 0,0-27 0,0 27 0,-16-27 0,12 28 0,-27-28 0,11 35 0,0-33 0,5 17 0,15-23 0,0 0 0,0 16 0,0-12 0,0 11 0,0 1 0,0-12 0,0 27 0,0-27 0,0 12 0,-16 0 0,12-12 0,-12 11 0,16-15 0,0 0 0,-15 0 0,11 0 0,-12 0 0,16 0 0,-15 0 0,11 0 0,-28 0 0,13 0 0,-1 0 0,-11 0 0,42 0 0,-22 0 0,26 0 0,1 0 0,-12 0 0,12 0 0,-16 0 0,15 0 0,-11 0 0,28 0 0,-28 0 0,27 0 0,4 16 0,-9 0 0,3 3 0,5-2 0,5 1 0,-2 2-197,-5 3 1,-1 2 0,2-2 196,4-4 0,2-1 0,-2-1 0,-5 0 0,-3 1 0,-3-2 0,-5 3 0,-3-2 0,13 2 0,-16-4 0</inkml:trace>
  <inkml:trace contextRef="#ctx0" brushRef="#br0" timeOffset="458229">23531 14993 24575,'25'-8'0,"1"0"0,7 7 0,4-2 0,-1-6 0,2-3 0,2 2-542,1 7 1,2 3-1,0-1 542,2-4 0,-1-1 0,0 2 0,-2 2 0,0 3 0,-4 0 263,1-1 1,-4 0-264,-7 0 0,-5 0 269,-7 0-269,-16 0 0,0 0 0,0 15 829,0-11-829,0 27 0,0-27 0,0 12 0,0 0 0,0-12 0,-16 27 0,12-11 0,-11-1 0,15 13 0,0 3 0,0-9 0,0 3 0,0 9 0,0 2 0,0-4 0,0 1 0,0 3 0,0-2 0,0-9 0,0-3 0,0 9 0,0-3 0,0-29 0,0 29 0,15-28 0,-11 27 0,12 4 0,-15-8 0,-2 1 0,1 0 0,0-1 0,0 8 0,0-3 0,0-28 0,0 11 0,0-15 0,0 16 0,0-12 0,0 12 0,-16 15 0,-3-7 0,2 7 0,-1 4 0,-1-7 0,2-1 0,7 1 0,1-1 0,-7 8 0,16-19 0,-16-16 0,12 0 0,-11 0 0,15-16 0,-16-3 0,12-1 0,-27-11 0,27 27 0,-12-12 0,16 16 0,-16-16 0,-19 12 0,2-4 0,-4 1 0,-4 6 0,-1 2 0,-2-1 0,0 0 0,3 0 0,4 0 0,-2 0 0,7 0 0,32 0 0</inkml:trace>
  <inkml:trace contextRef="#ctx0" brushRef="#br0" timeOffset="643458">12154 13388 24575,'32'-37'0,"0"1"0,0-1 0,-8 6 0,0-1 0,1-1 0,0 2 0,1 0 0,2 1 0,-1 0 0,-3-1 0,3-10 0,-4 0 0,2 6 0,11 5 0,-5 5 0,-12-10 0,-3 19 0,-16 16 0,0 16 0,0 3 0,0 1 0,0 11 0,0-11 0,6 4 0,3 3 0,1 0 0,0 1 0,0 0 0,0-2 0,5 10 0,-15-5 0,0-27 0,0 12 0,0-16 0,0 0 0,16-16 0,-12-4 0,17-11 0,5-4 0,-7 6 0,1-1 0,-3 2 0,1-2 0,2 2 0,15-8 0,-3 1 0,-20 7 0,-1 1 0,15 0 0,-5 3 0,-17 5 0,12 3 0,0 47 0,-15-6 0,1 5 0,12 11 0,5 7 0,-5 0-361,-9-1 0,-6 0 1,5 1 360,6-12 0,3 0 0,1-1 0,-4 1 0,-2 7 0,-2 0 0,0-4 0,4 0 0,0-3 0,-1 0 0,-3-2 0,-6 1 0,0-19 0,0-16 0</inkml:trace>
  <inkml:trace contextRef="#ctx0" brushRef="#br0" timeOffset="645626">13600 12383 24575,'0'43'0,"0"0"0,0-5 0,0 3 0,0 1 0,0 5 0,0 1 0,0 2-561,0-6 0,0 1 1,0 0-1,0-2 561,0 2 0,0-2 0,0-2 0,0-4 0,0-2 0,0-5 719,0 5-719,0 4 370,0-56-370,0 34 0,0-56 0,0 20 1154,0-17-1154,0 17 0,0-13 0,0 28 0,0-11 0,0 15 0,0-16 0,0 12 0,0-27 0,0 11 0,0-15 0,0 0 0,0 15 0,0-11 0,0 27 0,16-12 0,-12 16 0,11 0 0,-15 0 0,0 0 0,0-16 0,0 13 0,16-45 0,3 25 0,-1-9 0,0-3 0,-1 7 0,1 1 0,0 7 0,-1 1 0,3-12 0,11 31 0,-27 0 0,12 0 0,15 16 0,8 3 0,1 1 0,-6-5 0,-6 1 0,-20 4 0,16-10 0,-1-1 0,-19 7 0,12-16 0,-16 16 0,0-12 0,0 27 0,0-27 0,0 27 0,0-11 0,0-1 0,0 13 0,-16-28 0,12 27 0,-27-27 0,27 12 0,-27-16 0,-5 0 0,10 0 0,-3 0 0,-13 0 0,-2 0 0,7-1 0,0 2 0,-7 6 0,1 1 0,14-6 0,4 0 0,-11 14 0,21-16 0,15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5:54:21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4692 12418 24575,'-19'0'0,"3"15"0,0 5 0,13 11 0,2 5 0,-6-7 0,-1 0 0,-1 14 0,2 1 0,5-9 0,0 0 0,-6 1 0,0-1 0,8-7 0,0-1 0,0 8 0,0-19 0,0-1 0,16 5 0,-12 15 0,27 1 0,-11-17 0,15-3 0,4-1 0,7 5 0,-10-11 0,2 2 0,-5 5 0,1-1 0,2-12 0,2-2 0,6 7 0,2 0 0,-12-6 0,1-2 0,-2-2 0,5-5 0,-1-2 0,-4-1 0,3-1 0,-3-3 0,5-13 0,-2-1 0,-7 10 0,0 0 0,-1-1 0,8-13 0,-1-3 0,0 0 0,0 0 0,-11 10 0,0 1 0,-1-2 0,-1-3 0,-2-1 0,1 3 0,7-1 0,-3 1 0,-10 0 0,-3 3 0,4 5 0,-16 3 0,0 0 0,-16-3 0,-11-17 0,9 18 0,-2 1 0,-8-2 0,-2 3 0,2 5 0,1 2 0,-13-6 0,-7 15 0,44 0 0,-29 0 0,28 15 0,-17 2 0,-5 1 0,3 22 0,-1-14 0,-6 3 0,1-2 0,0 2 0,0 1 0,0-2 0,-1 2 0,2-2 0,0 0 0,1-1 0,1 7 0,2-1 0,5-14 0,2 1 0,-1 12 0,1 2 0,-1 1 0,1 1 0,-2 7 0,2 4-389,4-1 0,2 5 1,0-3 388,4-9 0,0-1 0,2 1 0,-1 8 0,1 2 0,0 0 0,-1-3 0,1 0 0,0-1 0,3-2 0,2-1 0,-2 2 0,-1-5 0,-2 0 0,1 1 0,1-1 0,2 9 0,1 0 0,1-3 0,-1-7 0,0-1 0,0-2 0,0 15 0,0-6 0,0-7 0,0-13 0,0-24 0</inkml:trace>
  <inkml:trace contextRef="#ctx0" brushRef="#br0" timeOffset="1532">6068 12418 24575,'0'35'0,"0"0"0,0 8 0,0 1 0,0-8 0,0 2 0,0-4 0,0 1 0,0-2 0,0-3 0,0-1 0,0 5 0,0-2 0,0 4 0,0-17 0,0 13 0,0 3 0,7-9 0,2 3 0,0 5 0,1 2 0,8 4 0,0-1 0,-9-10 0,1-1 0,6-6 0,0-1 0,3 10 0,1-27 0,-4 12 0,-1-16 0,5 15 0,-1-11 0,-3 12 0,-16-16 0,0 0 0</inkml:trace>
  <inkml:trace contextRef="#ctx0" brushRef="#br0" timeOffset="6144">6932 12277 24575,'-43'0'0,"10"0"0,-2 0 0,-7 0 0,1 0 0,12 0 0,0 0 0,-15 0 0,9 0 0,27 0 0,-39 0 0,43 15 0,-27-11 0,13 18 0,1 3 0,-22-1 0,3 11 0,20-11 0,1-1 0,-5 1 0,-15 11 0,15-4 0,5-27 0,15 12 0,0 0 0,15-13 0,5 29 0,15-13 0,-10 6 0,1 1 0,0-6 0,3 0 0,-1-3 0,2 2 0,-2-4 0,1-5 0,1-1 0,2 2 0,2 1 0,-2-3 0,-2-8 0,-1 1 0,10 14 0,0 0 0,-3-14 0,-3 0 0,14 13 0,-20-14 0,-3-2 0,-4 1 0,-5 0 0,-15 16 0,0-12 0,16 12 0,-12-1 0,27 5 0,-20 5 0,-2 1 0,10-3 0,-3 9 0,-16-17 0,0-11 0,0 28 0,-16-28 0,-19 27 0,3-15 0,-7-2 0,0-1-260,6-4 1,1-2 0,-3 3 259,0 2 0,-2 4 0,0-1 0,1-4 0,0-3 0,1-3 0,1 2-29,-12 10 0,1 1 29,0 0 0,4 0 0,2 1 0,8-3 0,31-32 0,0 12 0,0-11 0</inkml:trace>
  <inkml:trace contextRef="#ctx0" brushRef="#br0" timeOffset="7599">7391 13159 24575,'16'43'0,"-7"-16"0,1-1 0,10 5 0,-3 1 0,-3-1 0,-10-8 0,3 2 0,2 1 0,7 9 0,-14-10 0,-1 1 0,7 1 0,0 1 0,-7 8 0,-2-1 0,1 4 0,0-7 0,0-1 0,0-8 0,-7 2 0,-2 1 0,6 10 0,-13-17 0,16-3 0,-16-1 0,12 5 0,-27 0 0,27 11 0,-27-11 0,27-1 0,-12-3 0,16-16 0,0 0 0</inkml:trace>
  <inkml:trace contextRef="#ctx0" brushRef="#br0" timeOffset="9350">7744 13018 24575,'0'-26'0,"0"1"0,13-16 0,5-5 0,-6 13 0,0-2 0,2-2 0,3 1-246,2 4 1,4 0-1,1 0 1,0-1-1,0-2 246,-3-2 0,1-3 0,0-1 0,-1 0 0,0 3 0,-1 3 0,2 1 0,0 4 0,-1 1 0,0-1 0,10-15 0,-2 1 0,-10 11 401,-15 18-401,11 30 203,-15 5-203,0 23 0,0-16 0,0-1 0,0 5 312,0 7 0,0 3-312,0-13 0,0 3 0,0 5 0,0 6 0,0 1-585,0 3 1,0 1 0,0 1 584,0-5 0,-1 1 0,1 1 0,1 0 0,2 0 0,1 1 0,0-1 0,1-1 0,1 4 0,1-2 0,0-3 0,-1-6 0,0-2 0,1-7 0,9-1 0,-16-11 0,0-16 0,0 0 0,0 0 0</inkml:trace>
  <inkml:trace contextRef="#ctx0" brushRef="#br0" timeOffset="10217">7814 12912 24575,'36'0'0,"-7"0"0,0 0 0,13 0 0,-13 0 0,0 0 0,7 0 0,-17 0 0,-3 0 0</inkml:trace>
  <inkml:trace contextRef="#ctx0" brushRef="#br0" timeOffset="11518">8679 13018 24575,'0'35'0,"0"0"0,0 4 0,0 0 0,0-2 0,0-1 0,0-4 0,0-1 0,0-4 0,0-3 0,0-5 0,0 13 0,0-28 0,0 27 0,0-27 0,-16 27 0,-4 4 0,-4-9 0,-3 3 0,7 14 0,1 1 0,1-15 0,1 0 0,-1 15 0,5-5 0,9-16 0,-12 9 0,16-32 0,0 0 0,0 0 0</inkml:trace>
  <inkml:trace contextRef="#ctx0" brushRef="#br0" timeOffset="12377">9331 12488 24575,'0'34'0,"0"0"0,0 0 0,0 7 0,0 1 0,0 1 0,0 4 0,0 1 0,0 2-581,0-7 1,0 2 0,0-1 0,0-4 580,0-2 0,0-3 0,0-2 371,0 12 1,0-6-372,0 0 382,0-35-382,0 12-820,0-32 1,0 12 0,0-11 0</inkml:trace>
  <inkml:trace contextRef="#ctx0" brushRef="#br0" timeOffset="13219">9331 12982 24575,'26'0'0,"-1"0"0,6 0 0,4 0 0,1 0 0,1 0 0,1 0 0,1 0 0,8 0 0,3 0 0,-6 0 0,-4 0 0,-6 0 0,13 0 0,-47 0 0,0 0 0</inkml:trace>
  <inkml:trace contextRef="#ctx0" brushRef="#br0" timeOffset="14027">9860 12488 24575,'0'43'0,"0"1"0,0-6 0,0 4 0,0-1 0,0 1 0,0 1 0,0 1-791,0-2 1,0 2 0,0 0 0,0-1 790,0-5 0,0 0 0,0 0 0,0 1 0,0 8 0,0 1 0,0 1 0,0-3 0,0 3 0,0-2 0,0-2 297,0-3 1,-1-1 0,2-2-298,7 5 0,0-6 542,-4 1-542,4-12 0,0-3 0,-8-4 0,0-5 0,0-15 0,0 0 0</inkml:trace>
  <inkml:trace contextRef="#ctx0" brushRef="#br0" timeOffset="14999">10548 13247 24575,'0'37'0,"0"0"0,0 0 0,0 3 0,0-3 0,0 2 0,0 0 0,0-4 0,0 2 0,0-3 0,0 3 0,0-3 0,0-9 0,0 1 0,3 8 0,-6-2 0,-11-11 0,-3 1 0,9 10 0,3 4 0,-5-6 0,-15-7 0,-1-2 0,6 12 0,4 0 0,-3 2 0,3-15 0,16-4 0,0-16 0,0 0 0</inkml:trace>
  <inkml:trace contextRef="#ctx0" brushRef="#br0" timeOffset="17016">10548 12559 24575,'36'35'0,"-1"0"0,-7 0 0,-1 1 0,-1 0 0,-1-1 0,-7-7 0,-1-2 0,1 2 0,-1-5 0,3-3 0,11 11 0,-27 5 0,12-17 0,0 1 0,-15 5 0,1 1 0,30 9 0,-28 0 0,11-15 0,1-4 0,-12-16 0,12-16 0,-16-19 0,-1-6 0,2-5 0,6 0 0,1-2 0,-6 2 0,0 2 0,6 10 0,0 2 0,-7 4 0,-2 5 0,1-1 0,16-23 0,-12 43 0,11-12 0,-15 16 0,0 0 0,0-15 0,0 11 0,0-12 0,0 32 0,0 19 0,0 4 0,0-6 0,0 1 0,0-7 0,0 1 0,-1 7 0,2 0 0,5 1 0,4-1 0,9 0 0,5 1 0,-2-8 0,4 2 0,-1-2 0,8 6 0,0-2 0,3-5 0,-5-1 0,-12 13 0,13-35 0,-28 12 0,11-32 0,-15-11 0,-1-13 0,2-4 0,7 9 0,0-1 0,-6 3 0,-2-3 0,2 3 0,6-3 0,0 2 0,-9 6 0,2 1 0,6 0 0,1 3 0,-4 4 0,12-11 0,-16 27 0,0-27 0,0 27 0,16-28 0,-12 13 0,27-17 0,-11 1 0,15 16 0,-16 3 0,-3 16 0,-32 0 0,12 16 0,-11-13 0,15 13 0</inkml:trace>
  <inkml:trace contextRef="#ctx0" brushRef="#br0" timeOffset="18216">11871 13282 24575,'-19'31'0,"3"9"0,14-6 0,4 7 0,-2 1-889,-3 0 0,-3 1 0,-1 2 889,0-6 0,-1 1 0,-1 1 0,-2-1 0,-1 0 0,0 0 0,-2-1 0,-3-1 0,-2-2 0,-3-1 0,-1 0 0,1 0 212,0 3 0,0 0 0,-1 0 0,0-3-212,-7 5 0,-2-2 0,4-4 87,-1 0 1,3-5 0,-6-2 0,32-43 0</inkml:trace>
  <inkml:trace contextRef="#ctx0" brushRef="#br0" timeOffset="20452">12206 12559 24575,'0'34'0,"0"0"0,0 0 0,0-3 0,0 1 0,-1 10 0,0 5 0,3-7 0,14 7 0,-14-13 0,0-1 0,14-2 0,-16-27 0,0-4 0,0-35 0,7 9 0,1-3 0,-5-14 0,-2-1 0,7 7 0,0 0 0,-7-6 0,-2 0 0,1 6 0,0 3 0,-1 6 0,2 1 0,7 0 0,0 3 0,-4 5 0,11-13 0,-15 13 0,13-13 0,6-3 0,0 5 0,1 1 0,-1 1 0,1 1 0,11-4 0,-31 47 0,0 7 0,0 5 0,0 0 0,0 3 0,4 0 0,2 4 0,0 0 0,-1 5 0,1 2 0,3-2-243,6-2 0,3 0 1,0 0 242,-6 3 0,-1 1 0,5-4 0,9-7 0,6-3 0,-5-1 0,-4 10 0,-1-3 0,14-6 0,-3-1 0,-21-1 0,-3-1 0,24 10 0,-28-15 0,11-5 728,-15-30-728,0-5 0,0-18 0,0-6 0,0 13 0,0-1 0,5-1 0,1-2 0,-1 1 0,-3-2 0,0 2 0,5-2 0,2 1 0,-1 7 0,-1 1 0,-5 2 0,0-1 0,6-6 0,0-2 0,-3 0 0,0-2 0,1 0 0,3-13 0,1 0 0,-3 11 0,-1 0 0,1 4 0,2 5 0,-2 5 0,-7-3 0,0 11 0,0 16 0,0 0 0</inkml:trace>
  <inkml:trace contextRef="#ctx0" brushRef="#br0" timeOffset="22845">11836 12241 24575,'0'36'0,"-1"-11"0,2 1 0,15 13 0,-8 1 0,3 2 0,13-5 0,3 1-312,-8-5 1,-1 3 0,0 0 311,0 0 0,1 0 0,-1-2 0,0-3 0,-1-1 0,-1-1 114,1 16 1,1-3-115,4-14 0,-1-1 0,-10-1 0,0-1 0,10-7 0,-3-1 0,-14 18 0,27-15 705,-27 11-705,12-27 0,-16 12 0,0-32 0,0 12 0,0-12 0</inkml:trace>
  <inkml:trace contextRef="#ctx0" brushRef="#br0" timeOffset="24800">13424 13053 24575,'0'35'0,"0"-15"0,0 11 0,0-11 0,-7 7 0,-2 4 0,0-3 0,-2 1 0,1 2 0,-2 2 0,-1-3 0,-4 0 0,-1-1 0,1 5 0,-2-1 0,-2-7 0,-1-1 0,3-6 0,1 1 0,-4 13 0,1 1 0,2-15 0,3 1 0,6 5 0,0 1 0,-21 9 0,27-15 0,-12-5 0,16-15-820,0-15 1,0 11 0,0-12 0</inkml:trace>
  <inkml:trace contextRef="#ctx0" brushRef="#br0" timeOffset="26677">13953 12488 24575,'0'36'0,"0"-1"0,0 0 0,0 10 0,0 0 0,0-11 0,0 1 0,0-2 0,0 5 0,0-1 0,0 8 0,0-4 0,0-2 0,0 8 0,0-43 0,0 12 0,0-32 0,0-19 0,-8 1 0,0-3 0,6 1 0,0-2 0,-6-5 0,0 0 0,7-1 0,2 1 0,0 6 0,-2 0 0,-6 2 0,-1-1 0,6-5 0,0 0 0,-5 12 0,-2-1 0,0-13 0,2 0 0,6 14 0,-1 3 0,-14-9 0,16 19 0,0 16 0,16-23 0,-13 17 0,29-18 0,-13 24 0,17 0 0,-1 0 0,0 0 0,1 0 0,-17 0 0,-3 0 0,-16 24 0,15-18 0,-11 17 0,12-23 0,-16 0 0,0 0 0,0 0 0</inkml:trace>
  <inkml:trace contextRef="#ctx0" brushRef="#br0" timeOffset="27883">13917 12665 24575,'26'0'0,"-1"0"0,3 0 0,-1 0 0,1 0 0,-1 0 0,8 0 0,-3 0 0,-28 0 0,27 0 0,-27 0 0,27 0 0,-27 0 0,12 0 0,-16 0 0,0 0 0,0 0 0</inkml:trace>
  <inkml:trace contextRef="#ctx0" brushRef="#br0" timeOffset="28994">14746 11836 24575,'14'23'0,"0"1"0,-2-4 0,3 3 0,6 3 0,6 4 0,2 1 0,-4-1-588,1 5 0,-2-2 0,1 1 588,3 2 0,1-1 0,0 2 0,-8-6 0,0 1 0,1 0 0,0-1-445,10 5 0,2 0 0,-2 1 445,-8-3 0,-1 1 0,-1 2 0,1-2 0,1 0 0,0-1 0,0 1 0,-2 3-220,-3-3 0,-1 3 0,0 1 0,-2-1 0,0 0 220,0 2 0,-1 0 0,-1-1 0,-1 2 0,2 5 0,-1 1 0,-2 2 0,-2 0 0,-3-8 0,-2 3 0,-1-1 0,-3 0 0,-2-3 0,-4 1 0,-4-2 0,0-1 0,1 1 0,2 5 0,2 1 0,-1-1 0,-4-5 0,-6-1 0,-3-4 0,0-4 0,0 0 0,1-5 750,-3 11-750,5-21 345,15-30 0,0 11 1,0-12-1</inkml:trace>
  <inkml:trace contextRef="#ctx0" brushRef="#br0" timeOffset="31016">15964 12912 24575,'33'0'0,"0"0"0,8 0 0,5 0 0,4 0 0,-8 0 0,2 0 0,2 0 0,0 0 0,0 0-656,-1 0 1,1 0-1,0 0 1,-1 0 0,-2 0 637,6 0 1,-1 0 0,-2 0 0,-5 0 17,15 0 0,-14 0 1049,-22 0-1049,-4 0 549,-16-16-549,0 12 0,0-12 0,0 1 1748,0 11-1748,0-12 0,0 16 0,0 0 0,0-16 0,0 13 0,-16-13 0,-4 0 0,-3 7 0,-5-1 0,1-7 0,0-2 0,-8 0 0,-1 3 0,0 6 0,1 0 0,7-6 0,2 1 0,-10 11 0,21-12 0,15 16 0,0 0 0,0 16 0,15-12 0,5 12 0,3-8 0,5-1 0,13 3 0,4 0 0,-5 1 0,3 1 0,0 0-165,0 0 0,1 0 1,-2 0 164,-5 0 0,-1 0 0,-3-1 0,4-3 0,-8 3 0,-9 21 0,11-28 0,-27 27 0,12-27 0,0 27 494,-13-27-494,29 28 0,-28-28 0,11 27 0,-15-27 0,0 27 0,0-27 0,-15 43 0,-22-27 0,-9-1 0,15 6 0,-1 3 0,-3-2-238,2-10 1,-2-3 0,-2 0 0,1 2 237,1 3 0,0 2 0,1-1 0,1-2 0,1-2 0,1-3 0,0 0 0,-4 1 0,-1-1 0,5-1 0,-8 4 0,8-15 0,31 0 0,0 0 0,0 0 0</inkml:trace>
  <inkml:trace contextRef="#ctx0" brushRef="#br0" timeOffset="35932">18045 12241 24575,'-38'0'0,"0"0"0,0 0 0,3 7 0,0 2 0,-5-3 0,-3 0 0,8 2 0,0 11 0,19 13 0,16-28 0,0 11 0,0 1 0,0-12 0,0 27 0,0-27 0,16 27 0,-7 0 0,1 5 0,2-3 0,0 3 0,0 5-487,-5-4 0,0 4 1,0 2-1,-1 0 1,2 1 486,2 0 0,0 0 0,1 1 0,-1 1 0,0 2-455,-2 0 0,-2 2 1,1 1-1,-2 0 1,2-2-1,-1-2 455,1-4 0,0-3 0,0-1 0,0 0 0,0 0 0,2 10 0,0 1 0,-1-3 0,-2-9 0,-5-8 0,2-5 0,12 22 0,-15-43 0,0 12 2065,0-16-2065,0 0 3096,16 0-3096,-12-16 0,27-4 0,5-15 0,-17 9 0,1 1 0,15 1-656,-17-1 1,-5 3-1,-9 19 1,12-13 0</inkml:trace>
  <inkml:trace contextRef="#ctx0" brushRef="#br0" timeOffset="37583">18698 12982 8191,'19'0'0,"-3"-15"3276,-16-21-2383,1 3 1,-2-4 515,-7-1 0,0 1-1409,8 0 0,-4 4 1719,-27-3-1719,27 5 3276,-27 11 0,-5 1-3044,-11 3-232,13 7 0,0 2 0,-13 4 0,20-6 0,3 2 0,4 7 0,4 0 0,1 0 0,11 16 0,-12 3 0,15 4 0,2 5 0,-8 6 0,-2 3 0,4 1 0,-1 5 0,-2-3-208,-3-7 0,-1-1 0,0 1 208,-1 11 0,1 2 0,1-3 0,1 8 0,1-4 0,0-8 0,2-1 0,6 1 0,2-4 0,-1 1 0,16-1 0,3-15 0,17 11 624,-1-27-624,-10 4 0,1-1 0,13-7 0,-13-1 0,-1 2 0,10 15 0,-15-12 0,-4 12 0,-16-16 0,23-16 0,-17 12 0,5-17 0,1-5 0,4 3 0,-7-16 0,2-5 0,6 11 0,1 0 0,-7-4 0,-2 1 0,0 6 0,-3 1 0,-5 2 0,-2 3 0,1 1 0,0-24 0,0 43 0,0-12 0,0 16 0</inkml:trace>
  <inkml:trace contextRef="#ctx0" brushRef="#br0" timeOffset="38533">19262 13458 24575,'0'41'0,"0"-1"0,0 0 0,0 0 0,0 8 0,0-1 0,0-1 0,0-3 0,0-2 0,0-3 0,0 0 0,0-2 0,2 1 0,-4-7 0,-14-10 0,12-5 0,-11-15 0,15 0 0,0 0 0,-16 0 0,12 0 0,-12-15 0,1 11 0,11-12 0,-12 16 0,16 0 0</inkml:trace>
  <inkml:trace contextRef="#ctx0" brushRef="#br0" timeOffset="40150">19403 13353 24575,'0'-45'0,"0"-1"0,0 8 0,0-4 0,3 3 0,0-6 0,2-2 0,0 2-820,-1 3 1,0 1 0,1 1 0,1-2 756,2-3 0,1 0 0,0-1 0,1 2 63,-1 3 0,0 0 0,0 2 0,-1 3 551,1-12 1,2 6-552,9 5 0,-1 7 578,-13 11-578,17 3 0,-23 32 0,0-12 1848,0 27-1848,0-11 0,0 4 0,0 2 0,0 14 0,0-8 0,0 2 0,-1 1 0,2 1 0,4-2 0,1 3 0,-1-2 0,-4 4 0,2 0 0,5-2 0,4 3 0,-1-3 0,-1 1 0,0-2 0,0 2 0,-1-1 0,0-2 0,-2-4 0,-7 5 0,7-7 0,2 0 0,-5 13 0,3-13 0,1 0 0,1-3 0,-2-1 0,-3 15 0,12-15 0,-1 0 0,-11 11 0,12-17 0,-16-3 0,0-16 0,0-31 0,0 23 0,0-24 0</inkml:trace>
  <inkml:trace contextRef="#ctx0" brushRef="#br0" timeOffset="42379">19950 13670 24575,'25'-8'0,"1"0"0,1-1 0,1-1 0,-1 1 0,1-2 0,-1-6 0,-3 3 0,-5 10 0,13-12 0,-29 16 0,13 0 0,-32 0 0,13-15 0,-29-21 0,14 10 0,1-3 0,-2-4 0,-1-4 0,-2 2 0,-2-3 0,3 1-261,1-2 0,1-2 261,2 0 0,0-3 0,0 3 0,-1 4 0,1 0 0,4 3 0,1-1 0,1 2 0,2 2 0,-1 3 0,-6 2 0,0 1 0,-3-6 0,-1 11 0,-11-15 0,27 0 522,-12-1-522,1 17 0,11-13 0,-12 13 0,16-1 0,0-11 0,0 11 0,0 1 0,0-13 0,0 13 0,0-1 0,0 5 0,0-1 0,0 12 0,0-12 0,0 1 0,0-5 0,0-15 0,-8 6 0,0-1 0,4-11 0,-11-2 0,15 11 0,-16 28 0,12-27 0,-12 27 0,16-12 0,0 16 0,-15 0 0,11 0 0,-35 0 0,33 16 0,-19-6 0,-5 0 0,10 6 0,1 3 0,-8 4 0,-1-3 0,1-9 0,3 0 0,5 10 0,3-3 0,-4-14 0,-11 11 0,27-15 0,-12 0 0,16 0 0</inkml:trace>
  <inkml:trace contextRef="#ctx0" brushRef="#br0" timeOffset="46005">21026 12418 24575,'0'43'0,"0"0"0,0-4 0,0 2 0,0 1 0,0 0 0,0 1 0,0 1-328,0-5 0,0 1 0,0 0 0,0-2 328,0-1 0,0-1 0,0 0 0,0 8 0,0 0 0,0-6 428,0 7-428,0-16 0,0-3 217,0-11-217,0-11 0,0-27 0,0-3 333,0-2 1,0-2-334,1 3 0,-2 3 0,-15-16 0,14 7 0,0 0 0,-13-6 0,15 7 0,0-3 0,-9 3 0,-4-3 0,3 0-216,7-2 0,3-1 1,-5-1 215,-8-2 0,-5-1 0,2 0 0,8 2 0,3 0 0,-1 2 0,-3 0 0,-2 2 0,-6 0 0,3 1 0,12 8 0,0 3 0,-14 5 0,16 3 0,16 16 0,7-11 0,5-1 0,14 8 0,6 2 0,-8-10 0,2-4 0,1 5-218,-5 7 1,2 4 0,0 1 0,-1-2 217,11-4 0,-1-2 0,-3 3 0,-7 3 0,-3 1 0,-1 1 0,10-1 0,-8 0 0,-17 0 0,-4 0 0,-16 0 0</inkml:trace>
  <inkml:trace contextRef="#ctx0" brushRef="#br0" timeOffset="47094">20991 12700 24575,'25'0'0,"1"0"0,0 0 0,2 0 0,6 0 0,2 0 0,-4 0 0,15 0 0,-13 0 0,-5 0 0,-13 0 0,-12 0 0,11 0 0</inkml:trace>
  <inkml:trace contextRef="#ctx0" brushRef="#br0" timeOffset="48102">21026 13123 24575,'35'0'0,"-10"0"0,1 0 0,9 0 0,1 0 0,-6 0 0,-2 0 0,0 0 0,-5 0 0,-7 0 0,-16 0 0,0 0 0,0 0 0</inkml:trace>
  <inkml:trace contextRef="#ctx0" brushRef="#br0" timeOffset="49950">22137 12153 24575,'-41'0'0,"0"0"0,1 0 0,1 0 0,2 0 0,0 0 0,1 0 0,9 0 0,23 0 0,-27 0 0,27 0 0,-12 24 0,16-3 0,0 22 0,0-7 0,0-17 0,-15 28 0,11-23 0,-3 1 0,-2 1 0,-7 9 0,12 0 0,-11 1 0,15-17 0,0 13 0,0-13 0,0 16 0,0 1 0,0-17 0,15 28 0,-11-39 0,12 14 0,0 3 0,-12-5 0,27 15 0,-11-15 0,15 11 0,0-27 0,0 27 0,1-11 0,-1 0 0,-15-5 0,-5-15 0,1 16 0,-12-12 0,12 12 0,-16-16 0,0 0 0,0 15 0,0-11 0,0 12 0,-16-1 0,-19-11 0,2 10 0,-5 4 0,5-7 0,-3 1 0,-1 0-396,-6 3 0,-2 2 0,0-2 396,2-2 0,0 0 0,2-2 0,6-1 0,2-2 0,3-2 0,-7-5 0,7-2 0,10 1 0,5 0 0,15 0 0</inkml:trace>
  <inkml:trace contextRef="#ctx0" brushRef="#br0" timeOffset="88516">15276 2328 24575,'32'-23'0,"0"-1"0,0 1 0,8-6 0,2 3 0,-9 8 0,2 1 0,-1 1 0,12-3 0,-2 3 0,-6 5 0,-1 2 0,-2 0 0,-4 2 0,-11 7 0,-5 0 0,1 16 0,4 4 0,15 15 0,-15-15 0,11 11 0,-27-11 0,12-1 0,-16 12 0,0-27 0,0 28 0,0-28 0,-32 27 0,9 4 0,-1-13 0,-6 2 0,1 1 0,4-1 0,1 1 0,-1 0 0,-5 7 0,0 1 0,0-4 0,-6 0 0,1-1 0,0 9 0,4 1 0,10-11 0,2 1 0,-6 7 0,-1 0 0,7-7 0,3-1 0,7 0 0,-2-3 0,-28-4 0,33-5 0,6 1 0,38-12 0,-2 4 0,6 0 0,-8-7 0,2-2 0,0 1 0,12 0 0,-2 0 0,-1 0 0,-4 0 0,-14 1 0,-3-2 0,11-15 0,1-4 0,-17 1 0,-3-13 0,-16 28 0,0-27 0,0 27 0,0-12 0,0 16 0,0 0 0</inkml:trace>
  <inkml:trace contextRef="#ctx0" brushRef="#br0" timeOffset="91329">15646 3263 24575,'20'0'0,"-5"0"0,-15 0 0,0 0 0,0-15 0,0-5 0,0 0 0,0 5 0,0 15 0,0 0 0,0 15 0,0 5 0,0 0 0,0 11 0,0-27 0,0 27 0,0-27 0,0 12 0,0-16 0,0 0 0,0 15 0,0-11 0,0 12 0,0-32 0,0 12 0,0-27 0,0 11 0,0-15 0,0 16 0,0-13 0,0 28 0,-15-11 0,11 15 0,-12 15 0,16-11 0,0 28 0,0-28 0,0 27 0,0-27 0,0 27 0,0-27 0,0 12 0,0-16 0,16 0 0,-12 0 0,11 0 0,-15-16 0,-15-4 0,11 1 0,-12 3 0,16 16 0,0 0 0,0 16 0,0 3 0,0 17 0,0-17 0,0-3 0,0-16 0</inkml:trace>
  <inkml:trace contextRef="#ctx0" brushRef="#br0" timeOffset="122863">5204 4586 24575,'0'26'0,"0"-1"0,-1 6 0,2 1 0,6-4 0,1 1 0,-6 1 0,0-2 0,14 8 0,0-1 0,-12-15 0,11 11 0,-15-27 0,0 12 0,0-16 0,0 0 0,16 15 0,-12-11 0,27 27 0,-11-11 0,-3 5 0,1 1 0,17-2 0,-15 7 0,11-15 0,5 3 0,-10-9 0,3 0 0,11 6 0,6-1 0,-6-7 0,3-2 0,3 0-228,-1-1 0,3 0 0,1 0 0,3-1 228,-9 0 0,2-1 0,1 0 0,1-1 0,0 0 0,0 0-547,0-1 1,1-1 0,1 0 0,-1 0 0,1-1 0,0 1 459,-6 0 1,1 0 0,0 0 0,0 0-1,0 0 1,0 0 0,-2 0 86,4 0 0,-2 0 0,0 0 0,0 0 0,-1 0 0,1 0-436,-1 0 1,-1 0-1,1 0 1,-1 0 0,1 0-1,-1 0 436,7 0 0,-1 0 0,0 0 0,2 0 0,2 0 0,-7 0 0,2 0 0,2 0 0,0 0 0,0 0 0,-1 0 0,-2 0 0,0 0 0,-1-1 0,0 1 0,-1 0 0,0 0 0,0 1 0,2 1 0,0 1 0,-1 0 0,1 0 0,-1 0 0,-2-1-300,2-1 1,-1-1-1,-1 0 1,-1 1-1,-1 1 300,4 1 0,-2 1 0,-1 0 0,1 0-152,2 1 1,0-1-1,1 0 1,0-1 151,3-2 0,2 0 0,-2-1 0,-2 2 0,2 3 0,-2 1 0,2-1 0,-10-4 0,2-1 0,1 0 0,0-1 0,-2 1 0,3 0 0,-1 0 0,-1 0 0,2 0 0,2 0 0,1 0 0,0 0 0,1 0 0,-7 0 0,0 0 0,1 0 0,-1 0 0,1 0 112,6 0 1,0 0 0,0 0 0,4 0-113,-8-2 0,2-1 0,2 0 0,1 0 0,0 0 0,-1 1-124,1 1 1,1 1 0,0 0 0,0 0-1,0-1 1,1-1 123,-5-1 0,-1-2 0,1 0 0,1 0 0,0-1 0,0 2 0,1 1 0,1 1 0,0 1 0,2 1 0,0 0 0,0 0 0,-1 0 0,-1 0 0,-2-1 0,2-1 0,-1-1 0,-2 1 0,0-1 0,1 0 0,1 0-16,-2 1 0,3-1 1,0 1-1,0-1 1,-1 1-1,-4 0 0,-3 0 16,3 1 0,-5 1 0,-1-1 0,2-1-21,0 0 1,1-1-1,1 0 1,0-1-1,-2 1 21,3-1 0,-2-1 0,0 1 0,3 1 0,-1 1 0,3 2 0,0 0 0,2-1 0,1 0-151,-3-1 1,2-1-1,0 0 1,2 0 0,0 0-1,0 1 151,-2 2 0,1-1 0,0 1 0,1 1 0,1-1 0,-1 0 0,-1 0 0,1 0 0,-1 0 0,1 0 0,0 0 0,-1 0 0,-1 0 0,0 0 256,4 0 1,0 0 0,-1 0-1,-1 0 1,-3 0 0,-3 0-257,1 0 0,-3 0 0,-3 0 0,-2 0 522,4 0 1,-3 0-1,-8 0-522,-6 0 0,14 0 0,5 0 0,-6 0 0,2 0 93,5 0 0,6 0 1,0 0-94,-5 1 0,1 0 0,0-1 0,-2-2 0,3-2 0,-1-2 0,-3 1 1092,-5 4 0,-2 0 0,-5-1-337,17-14 1029,-27 16-1784,-1 0 0,7 1 0,3-2 0,-2-6 0,3-1 0,14 1 0,7 0 0,-1 1 329,-10-1 0,-2 1 0,2-1-329,6 2 0,1 0 0,-3 0 0,1-4 0,-4 2 0,-5 6 0,-1-2 0,-7-13 0,-2 1 0,1 13 0,-3 0 0,-4-14 0,-4 16 0,-16 0 726,0-16-726,0 12 0,0-11 0,0 15 0,15-16 0,-11-3 0,28-17 0,-29 11 0,-2-1 0,14-13 0,-13 2 0,-4 0 0,2-5 0,0 13 0,0 0 0,0-7 0,-15 17 0,11-13 0,-12 29 0,0-13 0,12 16 0,-11 0 0,15-16 0,0 12 0,0-11 0,0 15 0,0 0 0,0-16 0,0 12 0,0-12 0,0 16 0</inkml:trace>
  <inkml:trace contextRef="#ctx0" brushRef="#br0" timeOffset="161627">18980 9331 24575,'0'20'0,"-16"-5"0,-20 7 0,-10 3 0,15-6 0,-1 0 0,-3 2-656,-1 1 1,-4 2-1,-2 1 1,1 1 0,4-1 513,5-1 1,2-1 0,2 1 0,-2-1 141,-2-1 0,-2 0 0,2 0 0,5-2 596,-2 7 1,7-3-597,2-5 628,5 13-628,15 3 0,0 1 0,0 6 0,-1-3 0,1 2 0,1 3-454,1-4 1,2 2 0,1 1 0,-1 1 453,0 0 0,0 1 0,1 0 0,2 1 0,3 1 0,2 1 0,2 0 0,1 1 0,-2-8 0,1 1 0,0 1 0,1-2 0,-1 0 0,3 4 0,-1-1 0,1 0 0,0-1 0,0-2 0,0-1 0,1 0 0,-1-2 482,3 6 1,0-2-1,-2-3-482,3 0 0,-2-3 0,0 0 0,-3-2 0,-6-6 0,-4-5 0,-6-3 0,0-5 1972,0-15-1972,0 16 415,0-12-415,0 43 0,0-8 0,0 1 0,0 7 0,0-4 0,0 5 0,0-2-176,0-7 0,0 0 0,0 0 176,0 5 0,0 1 0,0-4 0,0-5 0,0-4 0,0 11 0,7-18 0,1 1 0,-6 2 0,0-1 0,6 0 0,0 1 0,-8 6 0,0-1 528,16 6-528,-13-4 0,13-19 0,-16-16 0,0 0 0,31 16 0,-23-13 0,15 13 0,1 0 0,-4-12 0,3 10 0,5 3 0,5-6 0,4-2 0,0-2 0,3-1 0,5 0-656,-1 1 1,4 0-1,3 0 1,2-1 0,-2-1 520,-8-3 0,1-1 1,0-1-1,0 0 1,0 0-1,1 1 135,4 1 0,-1 1 0,2 0 0,-1 0 0,1-1 0,-2 0-424,1-1 0,0 0 0,-1-1 0,1 0 1,-3 0-1,0-2 424,-2 0 0,-2 0 0,-1-1 0,1-1 0,0 0 0,6-2 0,2 0 0,0-1 0,-1-1 0,-1-1 0,-3 0 0,0-2 0,-1 0 0,0-1 0,-2 0 0,4-1 0,-2 0 0,0-1 0,2 0 0,-3 1 0,2-1 0,1 1 0,-2-1 0,-2 1 0,-2-1 0,-3 0 0,0 1 0,1-1-274,3 0 0,1 0 0,-1 1 0,0-1 274,-2 2 0,0-1 0,-1 1 0,-3-2 0,1-2 0,-2-1 0,2-1 0,0 3 0,4 0 0,-1-1 0,-1 0 0,5-7 0,-2-2 0,0 0 0,1 0 0,0-1 0,0-1 0,-1-1 0,1-1 0,-4-1-127,-6 1 0,-2-2 1,-2 1 126,-3 6 0,-1 0 0,-2-2 0,-3-6 0,-3-3 0,0 4 0,2 1 0,-1 1 1541,1-14 1,-1 0-1542,2 6 0,-2 3 1419,-7 6 1,-1 1-1420,-1 2 0,0-1 0,4 2 0,-1-3 0,-3-3 0,-3-5 0,4-2-453,8-5 1,3-3 0,2-5 452,-8 12 0,0-3 0,0-3 0,0-1 0,1 0 0,0 2-402,0 1 1,0 0 0,1 0 0,0 1 0,0-1-1,0 0 402,1-3 0,2 0 0,-1 0 0,0 0 0,0 1 0,-2 1 0,-1 1 0,0 0 0,-1 1 0,-1 3 0,0 1 0,6-8 0,-1 4 0,-4 4 0,-3 4 0,-2 3 0,7-17 0,-16 43 2513,0-12-2513,0 1 0,-16-21 0,3 1 0,-4-11 0,-1-4 0,-1 1-82,4 11 1,0 0 0,-1 0 0,0-2-1,0-2 82,1 2 0,0-4 0,0-1 0,0-2 0,0 2 0,-1 1 0,1 3 0,-2-2 0,-1 3 0,0 1 0,1 0 0,1-1-317,1-3 0,2 0 0,0 0 0,-1 2 0,-2 3 317,-2 3 0,-2 3 0,-1 1 0,2-1 0,1-3 0,2-1 0,-1 0 0,-5 2 0,-5 1 0,-5 1 0,-1 3 0,0 2 0,-4-1 0,0 4 0,-3 1-85,6 5 0,-3-1 0,1 3 0,2 3 85,-12 1 0,2 4 0,-5-1 0,0 2 1638,3 7 0,2 0-1578,13 0 0,-1 0-60,-15 0 0,0 0 0,13 0 0,-2 0-12,-1 3 0,-4 1 1,-3 1-1,1-1 12,2 0 0,0 1 0,-1 0 0,-5 1-469,5-1 1,-4 2 0,-3 0 0,-2 0 0,0 1 0,-1 0 0,2 1 218,6-1 0,1 0 0,-1 0 0,0 1 0,0 0 0,-1 1 0,0-1 0,-2 0 250,3 0 0,-1 0 0,-1 0 0,-1 0 0,0 0 0,0 0 0,-1 0 0,1 0 0,0 0 0,0 0 0,1 0 0,0 0 0,-1 0 0,1-1 0,-1 1 0,1 0 0,0 0 0,1 0 0,0 1 0,1 0 0,-1 0 0,1 1 0,1 1 0,0-1 0,0 1 0,1 0 0,-1-1 0,-1 1 0,1-2 0,-3 1 0,-1-2 0,0 0 0,0 0 0,0 0 0,0 1 0,0 0 0,1 1 0,0 2-299,2 1 0,-1 1 0,1 2 0,1 0 0,-1 1 0,1-1 0,1 0 0,0-2 0,1 0 299,-4-2 0,2-1 0,0-1 0,0 0 0,1 0 0,0 1 0,0 2-149,0 2 1,-2 1-1,0 2 1,1-1-1,2 1 1,3-2-1,4-2 149,-8 5 0,6-2 0,0-1 326,0 2 1,0 0 0,3-2-327,-4 2 0,7-3 0,10 0 0,5-16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5:58:36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9225 8431 24575,'36'-15'0,"3"6"0,4-2 0,-13-4 0,1-4 0,2 2-878,12 2 0,3 3 0,0 0 878,0-1 0,0 1 0,-3 2 0,5 0 0,-6 4 419,-7 5 0,-7 2-419,-14-1 433,-16 16-433,0 19 0,0 4 0,1-14 0,-2 1 0,-6-1 0,-2 1 0,-6 17 0,-5 0 236,-1-16 1,-4-2 0,0 2-237,1 6 0,0 2 0,-2-1 0,-7-4 0,-3-2 0,3 0 0,7-3 0,1-1 0,1 1 0,0 2 0,0 0 0,2-2 0,-5 3 0,3-3 0,-11 2 0,15-11 0,4-1 0,16-11 0,0 12 653,-15-16-653,-5 16 0,-15 19 0,15 4 0,12-12 0,0-3 0,-7-4 0,27-5 0,-9-15 0,25-7 0,11-1 0,-2 6 0,1 0 0,6-14 0,2 0 0,-2 15 0,-2-1 0,-13-14 0,-3 0 0,9 12 0,-19-11 0,-16-1 0,0 12 0,0-12 0,0 16 0</inkml:trace>
  <inkml:trace contextRef="#ctx0" brushRef="#br0" timeOffset="2516">9508 9754 8191,'0'20'0,"0"-4"3276,0-1-1489,0 5 1031,0 15-2818,0 0 1719,0 1-1719,0-17 3276,0 13 0,0-28-3044,-16-4-232,-4-4 0,-5-12 0,-1 0 0,3 12 0,-8-11 0,31 30 0,0 5 0,0 0 0,15 11 0,-11-27 0,12 12 0,0-16 0,-13 0 0,13-16 0,-16 12 0,16-12 0,-12 16 0,11 0 0,-15-15 0,0 11 0,0-28 0,0 13 0,0-17 0,0 1 0,0 0 0,0 15 0,0 5 0,0 62 0,0-20 0,0 15 0,0-2 0,0-16 0,0 23 0,0-43 0,0 12 0,-15-16 0,11 0 0,-12 0 0,0 0 0,13 0 0,-13 0 0,16 0 0,0 23 0,0-17 0,0 17 0,0-23 0,0-23 0,0 17 0,0-17 0</inkml:trace>
  <inkml:trace contextRef="#ctx0" brushRef="#br0" timeOffset="3872">9367 9966 24575,'0'20'0,"0"11"0,15-27 0,-11 12 0,12-16 0,-16-16 0,0-4 0,0-15 0,0 15 0,0 5 0,0 15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6:00:44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12983 17216 24575,'49'0'0,"0"0"0,-11 0 0,3 0 0,3 0 0,1 0 0,0 0 0,1 0 0,2 0 0,1 0 0,0 0-547,-4 0 1,2 0 0,0 0 0,0 0 0,-2 0 0,-1 0 111,8 0 0,-1 0 0,-2 0 0,-1 0 435,-7 0 0,-1 0 0,-2 0 0,-5 0 759,6 0 0,-7 0-759,3 0 814,-19 0-814,-16 0 0,0-16 0,0 12 2685,0-27-2685,0 27 0,0-12 0,0 16 0,0-16 0,-16 12 0,-19-27 0,2 21 0,-5 0 0,5-5 0,-3-3 0,0 0 0,-1 4 0,0 2 0,1-1 0,0 1 0,0-1 0,2 3 0,-4 0 0,5 4 0,-2 6 0,19 0 0,16 0 0,0 0 0,16 0 0,-12 0 0,27 0 0,-7 0 0,3 0 0,9 3 0,5 3 0,4 1-541,-5 1 0,4 2 1,2 1-1,-1 1 1,-1-2 540,5 0 0,-1 0 0,-1 1 0,3 1 0,-8 0 0,3 2 0,0 1 0,0 0 0,-2-1 0,-4-2 0,1-1 0,-3-2 0,-1 0 0,0 2-51,1 1 0,-1 2 0,-1 0 0,-2-3 51,14-1 0,-8-1 0,-3 7 0,-21 0 0,-15-13 0,0 13 2673,0 0-2673,0-12 234,-15 11-234,-5 1 0,-15-12 0,-4 4 0,-4 0 0,-4-8 0,-1 0 0,13 4 0,-2 2 0,0-1-341,-7-3 0,-1-3 1,0 4 340,5 6 0,1 2 0,1 1 0,0-3 0,1 0 0,0 0 0,-14 0 0,8 4 0,24 6 0,3 1 0,-16-1 0,28 1 0,-11-4 0,15-1 1022,0-11-1022,-16 28 0,12-28 0,-11 11 0,15-15 0,0 0 0</inkml:trace>
  <inkml:trace contextRef="#ctx0" brushRef="#br0" timeOffset="3491">11624 16933 24575,'0'41'0,"0"1"0,0-1 0,0 0 0,0 6 0,0 0 0,0-8 0,0 4 0,0 1 0,0-5 0,0 10 0,0-4 0,0-6 0,0-2 0,0-2 0,0-7 0,0-12 0,0-20 0,0-43 0,0 23 0,-7-12 0,-1-2 0,4-4 0,-3 6 0,-2-2 0,1 3 0,0-1 0,7-9 0,-2 0 0,-12 8 0,-1 0 0,13-12 0,2 0 0,-7 11 0,1 1 0,5-8 0,4 0 0,-2 9 0,0 2 0,0 7 0,0 3 0,0-12 0,0 17 0,0 3 0,15 16 0,-11 0 0,27 0 0,-11 0 0,7 7 0,8 5 0,1 0 0,1 0 0,1 1 0,1 2 0,-4 1 0,2 2 0,0 1 0,-1-2 0,6 2 0,-1-1 0,-3 0 0,5 8 0,-7-1 0,-16-6 0,-3-3 0,6 4 0,-23 11 0,0-11 0,-23-1 0,-14 13 0,0-22 0,-5-1 0,-1 8 0,-4 2 0,2-3 0,-3 1 0,4 1 0,1 2 0,4-1 0,-7-1 0,9-1 0,22-1 0,15-16 0</inkml:trace>
  <inkml:trace contextRef="#ctx0" brushRef="#br0" timeOffset="5583">15858 16581 24575,'-20'15'0,"10"8"0,4 5 0,6 15 0,0 4 0,-4-6 0,-2 2 0,1-1-304,3-5 1,2-1 0,-2 1 303,-3 2 0,-1 1 0,1-2 0,4 8 0,2-2 0,-2 0 0,2 2 0,2 2 0,3 3 0,1-8 0,2-16 0,1-2 149,-1 25 1,2-13-150,5-37 151,-1 0-151,-11 0 0,28 0 0,-28 0 460,27 0-460,-27 0 0,37 0 0,12 0 0,-28 0 0,1 0 0,7 0 0,3 0 0,-3 0 0,-6 0 0,-3 0 0,11 0 0,-15 0 0,11-16 0,-27-4 0,27 1 0,-27-20 0,12 1 0,-15 9 0,-2-4 0,1 0 0,0-3 0,0 3 0,0 2 0,0-1 0,0-5 0,0-5 0,0 7 0,0-8 0,0 16 0,0 3 0,0 9 0,-16 15 0,-3 0 0,-4-7 0,-5-2 0,-13 3 0,-6 0 0,1-2 0,11-3 0,1-2 0,-2 2-180,-1 4 0,-3 3 0,0 0 0,4-1 180,-1 0 0,3-1 0,3 2 0,0 3 0,3 2 0,1-1 0,3 0 0,-7 0 0,27 0 0,-28 0 0,28 15 720,-11 5-720,15 0 0,0 11 0,0-27 0,0 12 0</inkml:trace>
  <inkml:trace contextRef="#ctx0" brushRef="#br0" timeOffset="6826">16140 17286 24575,'25'18'0,"1"-1"0,-7 8 0,1 1 0,13 5 0,1 1 0,-14-4 0,-1 1 0,10 9 0,1-2 0,-11-16 0,-1 0 0,4 4 0,-1 3 0,-4-2 0,1 0 0,8 3 0,-1-1 0,-4 1 0,-3-1 0,0 1 0,0-5 0,13-3 0,-27-5 0,12-15 0,-16 0 0</inkml:trace>
  <inkml:trace contextRef="#ctx0" brushRef="#br0" timeOffset="8115">11236 16175 24575,'0'33'0,"0"0"0,0 15 0,0 2 0,0-13 0,0 0 0,0 1-1093,0 9 1,0 1 0,0 2 1077,0-7 0,0 1 0,0 0 0,0-2 15,-1 4 0,0-2 0,3 3 36,4-1 1,2 3-1,1-1 1,0-7-37,0 0 0,5-3 0,3-7 0,3 3 0,3-1 0,-1-2 0,2-1 0,0-2 0,3 0 0,1-1 0,4 0 0,0 0 0,-3 0 0,3 5 0,-2 1 0,3-4 0,4-4 0,2-2 0,2 0-75,-7-5 1,1 0 0,0-1 0,-2 0 74,2 2 0,-2-1 0,1 0 0,8 0 0,2-1 0,-4-1 0,-4 2 0,-4-1 0,-7-6 0,-3-2 1580,14 6-1580,-21-15 721,-15-15-721,0-20 0,0 11 0,0-7 0</inkml:trace>
  <inkml:trace contextRef="#ctx0" brushRef="#br0" timeOffset="9433">17516 15716 24575,'8'36'0,"-1"-1"0,-1-3 0,0 3 0,2 0 0,3 1 0,2 1 0,-2-1-648,-3 0 0,-3 0 0,2 2 648,1-2 0,1 2 0,-1 0 0,-2-1-370,-3 9 0,-3-1 0,1 1 370,3-6 0,0 0 0,1 1 0,-2 1-407,-2 6 1,-1 0 0,-1 2 0,1 0 406,1-9 0,0 0 0,0 1 0,-1 1 0,-3 2 0,-2-4 0,-3 3 0,-1 1 0,-1 0 0,-1 0 0,1-1 0,0-3 0,0 5 0,0-3 0,0-1 0,-2 0 0,-1 3 0,1-5 0,-2 3 0,-1 1 0,0 0 0,-1-2 0,0-3 0,0-5 0,-10 9 0,-1-7 0,2 3-127,6-1 1,2 2 0,0 0-1,-1-5 127,-9 4 0,0-4 391,0 1 0,3-5-391,4-12 1187,4-3-1187,16-32 640,-15-19 0,11 11 0,-12-7 0</inkml:trace>
  <inkml:trace contextRef="#ctx0" brushRef="#br0" timeOffset="11015">18292 17286 24575,'16'-46'0,"-1"1"0,1-1 0,-3 6 0,0 0 0,2-1 0,3 1 0,1 7 0,4 0 0,2 1 0,-1-1 0,-2 0-530,3-11 0,-2-2 1,0 3-1,-2 3 530,2 6 0,-2 3 0,-2 2 340,-2-8 1,-2 7-341,0 15 350,-11 15-350,12 0 0,-16 0 0,0 0 1088,0 15-1088,16 21 0,-8-3 0,3 4 0,4-3 0,2 1 0,2 2-492,-2-3 1,0 1-1,1 1 1,1 0 491,2 3 0,0 0 0,2 1 0,2 3 0,-5-8 0,1 3 0,2 3 0,0-1 0,0-1 0,-1-2 0,-1-4 0,8 9 0,-1-5 0,1 3 0,-6-1 0,1 6 0,0 0 0,-1-5 0,-3-13 0,15-3 0,-16 11 0,-3-19 0,-16-16 0,0 0 0</inkml:trace>
  <inkml:trace contextRef="#ctx0" brushRef="#br0" timeOffset="11942">20162 15857 24575,'-7'44'0,"1"0"0,0 0 0,-1 0 0,1 0 0,-1 2 0,-1 0 0,0 0 0,0 1 0,0-1 0,0 1 0,1 0 0,-1 1 0,0-1 0,0 1-547,0-5 1,0 1 0,-1 0 0,1 0 0,0-1 0,2-2 87,1 0 0,0-1 1,2-2-1,0 2 0,-1 1 459,1-1 0,-1 2 0,1 1 0,0 0 0,0 1 0,0-1 0,-1 0 0,0 1 0,0 0 0,0 1 0,3-1 0,2 0-547,3 1 1,1 0 0,3-1 0,0 2 0,3 0 0,0 3 474,-1-8 1,1 3-1,1 2 1,1 0-1,1 1 1,0-1-1,1-1 1,1-2-1,0-2 72,4 3 0,1-4 0,1-1 0,0-1 0,1 1 0,0 0 0,-1 3 0,-3-4 0,0 3 0,-1 0 0,1 2 0,0-1 0,0-1 0,1-1 0,1-1 0,2-4 0,4 2 0,2-3 0,1-2 0,1-1 0,0 0 0,-1 0 0,-16-16 0</inkml:trace>
  <inkml:trace contextRef="#ctx0" brushRef="#br0" timeOffset="16442">20885 16686 24575,'0'20'0,"1"16"0,-2 6 0,-7-3 0,0 1 0,6-5 0,2 3 0,-2-1 0,-3-3 0,-1 0 0,2-1 0,3 11 0,2-1 0,-1 1 0,0 2 0,0-9 0,0 2 0,0-1 0,0 9 0,0-2 0,-1-5 0,2-2 0,-1-2 0,0-5 0,0-8 0,0 24 0,0-43 0,0 27 0,0-11 0,15 0 0,-11 11 0,27-27 0,-27 27 0,28-27 0,-13 12 0,1-32 0,11-3 0,-14-5 0,2-3 0,6 0 0,4-1 0,3-4 0,4-3 0,-2 0-410,-2 1 1,-1 0 0,0 0 409,-5 7 0,1 0 0,0 0 0,-1 0 0,9-10 0,0 1 0,-3-1 0,-6 7 0,-2 0 0,1 0-168,1 1 1,2-1 0,-4-1 167,-4-2 0,-2-2 0,-3 1 0,1-10 0,-5-2 0,-3 2 0,-3-3 0,-2 1 0,-1 7 0,-2 1 0,-2 1 0,-1 1 0,-2 1 0,-3 0 0,-10-13 0,-7 6 0,-2 20 0,-3 3 0,-1-12 0,0 3 0,5 17 0,1 3 0,-10-8 1196,-1 32-1196,18 4 0,1 3 267,-1-3 0,1 1-267,0 8 0,-2 1 0,-6-4 0,-1-1 0,7-6 0,-1 1 0,-5 6 0,-1-1 0,-9 10 0,15-15 0,-11-5 0,27-15 0,-12 0 0,16 16 0,-15-12 0,11 27 0,-28-27 0,29 28 0,-13-13 0,16 1 0,-16-4 0,12-1 0,-27-11 0,11 27 0,-15-11 0,0 15 0,15-15 0,-11 11 0,27-27 0,-12 12 0,16-16 0</inkml:trace>
  <inkml:trace contextRef="#ctx0" brushRef="#br0" timeOffset="17584">21167 17286 24575,'31'20'0,"-1"-10"0,5 1 0,2-1 0,1 1 0,2 1 0,0 0 0,8 3 0,1 1 0,-5 0 0,-7 4 0,-3-2 0,-6-6 0,-2-1 0,12 5 0,-7-12 0,0-28 0,-31 14 0,0-29 0</inkml:trace>
  <inkml:trace contextRef="#ctx0" brushRef="#br0" timeOffset="19259">22172 17074 24575,'44'0'0,"-1"0"0,0 0 0,0 0 0,0 0 0,0 0 0,0 0 0,2 0 0,0 0 0,-1 0 0,-1 0 0,2 0 0,0 0 0,-2 0 0,1 0 0,0 0-654,1 0 0,1 0 0,0 0 0,-2 0 0,-1 0 654,-1 0 0,-1 0 0,-3 0 0,-3 0 0,12 0 0,-7 0 1028,-5 0-1028,-19-15 536,-16 11-536,0-12 0,0 16 0,-16 0 1706,-4 0-1706,-15-16 0,10 8 0,-1-3 0,-1-6 0,-1-1 0,-14 1 0,-2-2 0,7-7 0,-1 1 0,-6 13 0,2 1 0,22-6 0,1 3 0,-28 14 0,27 0 0,-15 0 0,-8 0 0,17 0 0,-1 0 0,-20 0 0,12 0 0,19 0 0,16 0 0,31 0 0,16 0 0,-5 6 0,5 3 0,-10-3 0,3-1 0,-4 4 0,4 8 0,-1 1 0,5-8 0,-6 0 0,-18 5 0,11-15 0,-27 16 0,12-12 0,-16 12 0,0-16 0,-16 15 0,-4 5 0,-9 3 0,-8 5 0,8-6 0,-3 3 0,-2 2 0,-1 1-656,1 0 1,-2 2-1,-1 1 1,0 1 0,-1 0 635,4-3 1,-1 1 0,0 1 0,0 0 0,1 0 0,-1-1 19,2-1 0,0-1 0,0 1 0,1-1 0,1 0 0,1-2-79,-4 7 1,2-1 0,1-1 0,3-5 78,-10 3 0,5-3 0,6 1 0,7-7 0,16-16 0,-11 11 0</inkml:trace>
  <inkml:trace contextRef="#ctx0" brushRef="#br0" timeOffset="22183">23901 16245 24575,'0'36'0,"0"-1"0,0 0 0,0 2 0,0 4 0,0 2 0,0 1 0,0 1 0,0-2 0,0 1 0,0 2 0,0-1 0,0 2 0,0-2-547,0 3 1,0 1 0,0 0 0,0-1 0,0-1 0,0-1 188,0-1 0,-1 0 1,0-1-1,2-2 0,0-3 358,4 11 0,1-3 0,-1-5 766,-4 1 0,2-3-766,5-4 0,-1-6 821,-7-10-821,0-20 0,0-20 0,1-3 0,-2-5 1356,-6-3 1,-1 0-1357,6 2 0,0 1 0,-7-3 0,2 3 0,7-7 0,0 15 0,0-11 0,-16-5 0,12-3 0,-4 7 0,-3-6 0,-1-5 0,3 3 0,1-5 0,-1-1 0,1-1 0,-1 1-502,1 4 0,-1 0 1,1 1-1,0-2 1,0-1 501,0 0 0,1-3 0,0-2 0,0 2 0,0 2 0,0 5 0,-5-9 0,1 5 0,2 4 0,8-8 0,-2 10 0,-12 18 0,30 8 0,-11 28 0,26-14 0,11-4 0,-5 9 0,4 2 0,6-8 0,5-1 0,1 2 220,-12 5 1,0 1 0,1 1-1,-1-1-220,1-3 0,0 0 0,-1 0 0,-1-1 0,5 2 0,-1 0 0,-5 2 0,0 9 0,-5-3 0,14-10 0,-43 12 0,11-16 0,-15 16 0,0-12 1626,0 27-1626,0-27 0,0 35 0,-15-33 0,11 33 0,-28-19 0,13 15 0,-17 0 0,20-10 0,-3 1 0,-20 2 0,-4-1 0,12 1 0,-1-1 0,0-9 0,-4-1 0,2-1 0,-3 2 0,4-1 0,5 2 0,1-2 0,0-7 0,3-1 0,4 7 0,5-16 0,15 0 0</inkml:trace>
  <inkml:trace contextRef="#ctx0" brushRef="#br0" timeOffset="23328">24183 15787 24575,'17'30'0,"0"0"0,0 0 0,6 5 0,2 3 0,2 1 0,0-2 0,0-3 0,2-2 0,-1 0 0,2 3-656,-2 0 1,1 2-1,0 1 1,-1 0 0,-1-2 598,1 5 0,-1-2 1,-1 1-1,-1-1 57,-2-2 0,-2 0 0,1 0 0,-2 1 0,1 4 0,0 0 0,-1 2 0,-4 1 0,-5-7 0,-2 1 0,-2 1 0,0-1 0,1 1 0,3 5 0,0 0 0,-1 1 0,-3 2-364,-6-1 1,-2 2-1,-3 1 1,-2-1-1,0-1 364,0-7 0,-2 0 0,-1-2 0,0 1 0,-2 1 0,-2 3 0,0 2 0,-2 0 0,0-2 0,-2-1 0,-2 4 0,-2-2 0,0-1 0,0-3 377,-3 2 1,1-2 0,0-4-378,-5 1 0,5-5 0,3 2 0,-11-19 1602,-5-32-1602,2 14 0,-2 0 0,-7-14 0,-4 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6:03:21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20091 5697 24575,'-35'-19'0,"3"-4"0,-3-1 0,-1 4 0,-2 1 0,3 1 0,-1-1 0,1 1 0,4 0 0,1 1 0,1 1 0,-9-3 0,5 2 0,-2-2 0,-4 3 0,17 16 0,-5 0 0,-5 0 0,-3 0 0,11 0 0,-23 0 0,44 0 0,-13 0 0,16 0 0,0 0 0,-16 0 0,12 0 0,-11 0 0,-17 16 0,2-2 0,-6 4 0,0 1-206,3 0 0,-1 0 0,-1 2 206,-5 2 0,-2 1 0,3-1 0,-7 3 0,10-1 0,12 10 0,-1-24 0,3-2 0,18 7 0,-12-16 0,16 15 0,0-11 618,0 12-618,0-16 0,0 0 0,0 16 0,0-12 0,0 11 0,0-15 0,0 39 0,0 3 0,2 3 0,-4 4 0,-5-11 0,-1-2 0,6 0 0,0-1 0,-8-8 0,4-3 0,22-5 0,19-9 0,12-4 0,-9-4 0,5-2 0,4-1 0,1 0-547,-3 1 1,2 0 0,2 0 0,1 0 0,2 0 0,-1 0 316,-6 0 0,1 0 1,1 1-1,1-1 1,-1 0-1,1 0 1,-1 0-1,0-1 230,-2 0 0,-1-1 0,1 0 0,-1-1 0,0 1 0,0 0 0,0 0 0,-1 0-279,3 1 1,1 1-1,-1 0 1,0 0-1,-1-1 1,-2 1-1,-3-2 279,12-1 0,-3-2 0,-4 1 0,-3 1 0,-4 3 0,-3 1 0,-4-2 0,2-7 0,-11 0 0,-18 4 0,12-12 0,-16 16 0</inkml:trace>
  <inkml:trace contextRef="#ctx0" brushRef="#br0" timeOffset="3051">5204 5415 24575,'-38'0'0,"-1"0"0,1 0 0,0 0 0,-5 0 0,-3 0 0,-1 0 0,-2 0 0,-1 0 0,7 0 0,-2 0 0,-1 0 0,0 0 0,-1 0 0,-1 0 0,-1 0-410,2 0 0,-1 0 1,-1 0-1,-1 0 1,0 0-1,1 0 0,-1 0 1,1 0-1,2 0 0,0 0 1,0 0-1,0 0 1,0 0-1,1 0 0,-1 0 1,1 0 70,1 0 1,-1 0 0,0 0 0,0 0 0,1 0 0,0 0 0,2 0 0,2 0 396,-10 0 1,3 0 0,1 0 0,1 0-1,-1 0-58,-1 0 0,-2 0 0,1 0 0,3 0 0,4 0 441,2 0 0,4 0 1,-2 0-442,-9 0 0,-1 0 0,2 0 0,-1 0 0,2 0 0,-4 0 0,0 0 0,5-1 0,2 2 0,7 7 0,-1 0 1638,-7-6 0,0 0-1023,13 5 0,1 1 599,2 1 0,3-2-1214,9-3 708,-1 12-708,12-16 0,-43 0 0,8 15 0,8-8 0,-5-2 0,1 3 0,-5 9 0,2 1 0,1-8 0,3 0 0,9 4 0,3 3 0,0-1 0,1 3 0,-7 15 0,-1 3 0,4-10 0,-2 0 0,1 1-204,1 6 0,3 2 0,-2-2 204,0-5 0,-1-1 0,4-2 0,0 2 0,2-2 0,0 1 0,7-7 0,12-16 0,-16 12 0,-3 0 0,-17-12 306,12 18 0,-3 3-306,-7-14 0,-2 1 0,6 14 0,1-1 0,3-15 0,1 0 0,-6 21 0,27-27 0,-12 27 0,48-11 0,-3 2 0,8 7 0,4 3 0,1-1-642,-5-5 1,2 1-1,2 0 1,0 0-1,0-1 642,-5-4 0,1 0 0,0 0 0,0 0 0,0 0 0,1 1 0,2 3 0,1 1 0,0 1 0,0-1 0,-2-3 0,-2-3-392,2-3 0,-3-3 1,1-2-1,0 2 392,6 4 0,2 2 0,-1-1 0,0-2 0,-4-3 0,-1-1 0,0-2 0,0-2 0,0-3 0,0-3 0,0 0 0,1 1 0,5 3 0,2 1 0,-1-1 0,0-2 0,-4-3 0,0-3 0,-1 0 0,1 1 0,-1 3 0,0 0 0,0 1 0,0-2 0,5-2 0,0-1 0,0-1 0,1 1 0,-3 0 0,0 0 0,2 0 0,4 0 0,-6 0 0,5 0 0,2 1 0,1-1 0,1 0 0,-2 0 0,-2-1 0,-3-1 0,-1 0 0,-1-1 0,0 0 0,1 0 0,3 0-410,-1 1 0,2 0 1,2 0-1,1 0 1,0 0-1,-1-1 0,-3 0 1,-2-1 391,-1 0 0,-2-2 0,-1 0 0,-2 0 0,0-1 0,1 1 18,6-1 0,-1 0 0,0 0 0,-1 0 0,0 0-215,-2 0 0,0 1 0,0 0 1,-2-1-1,-3-2 215,8-7 0,-3-2 0,1 1 0,-1 5 0,2 1 0,-1-1 0,-3 0 648,-2-5 1,-3-2 0,-2 2-649,12-4 0,-5-1 658,-14-3 0,-3-1-658,-5-1 0,-3-1 1638,-6 0 0,-1 1-1283,8 2 1,-2-1-356,-12-5 0,-2-5 0,4-1 0,1-4 0,-2-2-98,-2 4 1,-2-1 0,-1-2 0,0-2 97,2 2 0,0-2 0,0 0 0,-2-1 0,-1 1-482,-1 1 0,-1 0 0,-1 0 0,-3 0 0,-3 1 482,-4-3 0,-3-1 0,-2 1 0,-4 1 0,-1 5 0,-1 5 0,-1 2 0,-3 3 0,-2 1 0,-2 2 0,-4-2 0,-3 1 0,-2 3 0,-1 3 0,-1 3 0,5 7 0,-2 3 0,-1 3 0,0 1 0,1 0 0,1 1 0,-4-2 0,0 1 0,1 1 0,0 1 0,0 0 0,-1 1 0,-1 1 0,1 0 0,2 1 0,3-1 0,-6 0 0,4 0 0,4 0 0,1 0 0,8 0 0,13 0 0</inkml:trace>
  <inkml:trace contextRef="#ctx0" brushRef="#br0" timeOffset="6384">4728 8819 24575,'-44'0'0,"1"0"0,9 0 0,-1 0 0,-2 0 0,-3 0 0,-1 0 0,-3 0-820,3 0 1,-2 0 0,-1 0 0,0 0 647,-1 0 1,1 0 0,-1 0 0,-2 0 171,5 0 0,-2 0 0,-1 0 0,1 0 0,0 0 0,1 0 0,0 0 0,0 0 0,1 0 0,-1 0 0,2 0 0,1 0 0,-1 0 0,1 0 0,-2 0 0,-2 0 0,-2 0 0,0-1 0,2 1 0,1 1 0,-1 3 0,2 0 0,1 1 0,-1-2 0,3-1 0,0-2 0,0 0 0,0 2 17,-1 2 1,-1 0 0,2 1-1,2-2-17,-13-3 0,0 0 0,3 0 0,-4 0 0,4 0 0,10 0 0,3 0 0,-1 0 183,0 0 1,-1 0-1,1 0-183,-1 0 0,-1 0 0,4 0 0,3 0 0,1 0 0,-6 0 0,8 0 1945,23 0-1945,-28 0 989,29 0-989,-44 0 408,7 0-408,-1 6 0,-4 3 0,7 0 0,2 2 0,-1 5 0,3 3 0,3 2 0,3 1 0,9-3 0,1 0 0,-4 2 0,1 1 0,-14 13 0,-1 0 0,11-8 0,-1-3 0,-13 0 0,21 1 0,1-3 0,1-18 0,1 27 0,-5-11 0,-15 15 0,25-10 0,0 1 0,-7-6 0,3-1 0,10 16 0,-12-3 0,16-13 0,0 17 0,0-11 0,0 1 0,0 13 0,0-14 0,0 1 0,0 9 0,0 0 0,31 1 0,-13-19 0,4 1 0,11 0 0,9-1 0,0-1-592,2-2 1,2-2 0,1 1 591,-4-1 0,2 1 0,1 0 0,-1 0 0,1 2 0,0 1 0,1-1 0,-2-2 0,-5-6 0,0-2 0,-1 0 0,3 3-427,0 5 0,3 3 0,0 0 0,0-1 0,-3-4 427,-1-6 0,-3-5 0,0 0 0,2 3 0,8 4 0,2 2 0,0 0 0,-2-3-293,-8-4 1,-1-2 0,-1-1-1,0 0 293,8 1 0,-2 0 0,3 0 0,-5 0 0,1 0 0,1 0 0,0 0 0,-4 0 0,0 0 0,0 0 0,0 0 0,0 0 0,0 0 0,0 0 0,1 0 0,5 1 0,1-1 0,-1 1 0,-5-3 0,-5-3 0,-4-1 0,0 1 0,5 4 0,0 1 0,-5-3 0,-5-4 0,-3-1 730,3 0 0,1 0-730,14-4 0,2-3 0,-14-1 0,0-3 0,0 1 0,0 2 0,0 0 0,0 1 0,5-3 0,1 0 0,-5 3 2174,12-5-2174,-9 5 0,-5-1 1445,-9-4-1445,4 4 0,3-3 0,-1-7 0,3 1 0,7 5 0,-2 1 0,-14 1 0,-1 0 0,6 0 0,-3 5 0,-2 9 0,7-10 0,5-3 0,-4 7 0,1 0 0,10-7 0,0-1 0,-11 7 0,-1 2 0,0 2 0,-3-1 0,-5-8 0,13 12 0,3-27 0,-8 21 0,1 0 0,0-8 0,-1 1 0,0 8 0,-3-2 0,-5-20 0,13 27 0,-28-12 0,27 1 0,-27-5 0,27-15 0,-27 15 0,12 4 0,-16 1 0,0 11 0,0-12 0,0 16 0,-31-47 0,5 19 0,-3-3 0,6 5 0,-2-2 0,-2 0-278,0 3 1,-3-1 0,-1 0-1,2 3 278,-3 0 0,0 1 0,2 0 0,-1-1 0,2-2 0,-2 3 0,0 3 0,0 1 0,3 4 0,-13-6 0,-4 3 0,0 3 0,2 10 0,9-3 0,1-2 0,-2-6 1110,0 11-1110,10-4 0,-1 0 0,-1 7 0,-1 2 0,-7-1 0,-1 0 0,0-1 0,2 2 0,-6 15 0,9-12 0,31 11 0,0-15 0</inkml:trace>
  <inkml:trace contextRef="#ctx0" brushRef="#br0" timeOffset="9784">18980 9437 24575,'27'27'0,"1"1"0,6 6 0,-2-2 0,-12-12 0,-1 0 0,8 6 0,-3-2 0,-4-4 0,11 11 0,5-27 0,-10 11 0,3 2 0,12-6 0,4-3 0,3 2 0,2 0-189,-15 1 1,1 0-1,1-2 189,0-6 0,2-3 0,-2 1 0,-1 4 0,-1 1 0,0-1 0,1-3 0,-1-2 0,0-2-33,11-5 1,-2-2 32,0 2 0,-2-5 0,-5-11 0,-3-5 0,-6 0 0,-1 1 0,8 0 0,-4-1 0,-18 1 0,-2 3 0,20 4 564,-31 5-564,0-1 67,0 12-67,0-12 0,0 16 0,0 0 0,0-15 0,0 11 0,0-43 0,0 8 0,-7 5 0,-1-3 0,6 1 0,0 1 0,-6 7 0,0 2 0,7-1 0,2 3 0,-1 4 0,0 4 0,-16 1 0,12-5 0,-11 0 0,-1-11 0,-19 4 0,2 8 0,-5 0 0,6 5 0,-3-1 0,-4 1-598,-1 1 1,-3 0 0,-2 0 0,1 1 597,0 2 0,0 0 0,0 0 0,-1 1 0,1 0 0,-1-1 0,1 1 0,-1 2-303,0 1 0,0 2 0,1 0 0,2 2 303,-2 1 0,2 2 0,-2-1 0,6 0 0,-2 0 0,0 0 0,2 0-114,-6 0 0,3 0 1,0 0 113,5-1 0,0 1 0,2 1 0,-11 5 0,4 4 0,12-2 0,3 3 0,-1 4 0,3 6 1091,5 14 1,3 4-1092,-2-10 0,1 3 0,1 7 0,1 5 0,3-2 419,0 5 0,2 0-419,0-7 0,1 2 0,5-2 0,8-3 0,5-2 0,1-1 0,0 5 0,2-4 0,1-6 0,1-7 0,2-6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8/22/23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assumptions you cannot make predictions</a:t>
            </a:r>
          </a:p>
          <a:p>
            <a:r>
              <a:rPr lang="en-US" dirty="0"/>
              <a:t>Declarative representations are different from the purely data-driven machine learning algorithms</a:t>
            </a:r>
          </a:p>
          <a:p>
            <a:r>
              <a:rPr lang="en-US" dirty="0"/>
              <a:t>They allow us to incorporate prior domain knowledge into generative model and separate it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assumptions you cannot make predictions</a:t>
            </a:r>
          </a:p>
          <a:p>
            <a:r>
              <a:rPr lang="en-US" dirty="0"/>
              <a:t>Declarative representations are different from the purely data-driven machine learning algorithms</a:t>
            </a:r>
          </a:p>
          <a:p>
            <a:r>
              <a:rPr lang="en-US" dirty="0"/>
              <a:t>They allow us to incorporate prior domain knowledge into generative model and separate it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3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3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1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3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9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iit.edu/student-affairs/handbook/fine-print/code-academic-honesty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it.edu/cd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narykov@i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rshahbazimehrizi@hawk.iit.edu" TargetMode="External"/><Relationship Id="rId5" Type="http://schemas.openxmlformats.org/officeDocument/2006/relationships/hyperlink" Target="mailto:bparvathaneni@hawk.iit.edu" TargetMode="External"/><Relationship Id="rId4" Type="http://schemas.openxmlformats.org/officeDocument/2006/relationships/hyperlink" Target="mailto:ryang23@hawk.iit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ulletin.iit.edu/search/?search=cs+58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~tom/mlbook.html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49.jpg"/><Relationship Id="rId7" Type="http://schemas.openxmlformats.org/officeDocument/2006/relationships/image" Target="../media/image54.png"/><Relationship Id="rId12" Type="http://schemas.openxmlformats.org/officeDocument/2006/relationships/image" Target="../media/image59.jpg"/><Relationship Id="rId17" Type="http://schemas.openxmlformats.org/officeDocument/2006/relationships/image" Target="../media/image64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/>
          <a:lstStyle/>
          <a:p>
            <a:r>
              <a:rPr lang="en-US" dirty="0"/>
              <a:t>CS584 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1. Introduction into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04" dirty="0"/>
              <a:t>Project</a:t>
            </a:r>
            <a:r>
              <a:rPr cap="small" spc="265" dirty="0"/>
              <a:t> </a:t>
            </a:r>
            <a:r>
              <a:rPr cap="small" spc="-15" dirty="0"/>
              <a:t>(</a:t>
            </a:r>
            <a:r>
              <a:rPr lang="en-US" cap="small" spc="-15" dirty="0"/>
              <a:t>3</a:t>
            </a:r>
            <a:r>
              <a:rPr cap="small" spc="-15" dirty="0"/>
              <a:t>0%)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125"/>
            <a:ext cx="7031355" cy="45866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0" dirty="0">
                <a:latin typeface="Times New Roman"/>
                <a:cs typeface="Times New Roman"/>
              </a:rPr>
              <a:t>One-</a:t>
            </a:r>
            <a:r>
              <a:rPr sz="2400" spc="204" dirty="0">
                <a:latin typeface="Times New Roman"/>
                <a:cs typeface="Times New Roman"/>
              </a:rPr>
              <a:t>month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long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project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85" dirty="0">
                <a:latin typeface="Times New Roman"/>
                <a:cs typeface="Times New Roman"/>
              </a:rPr>
              <a:t>Will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consist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Programming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presentation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document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final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report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Current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idea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(might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change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later)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20" dirty="0">
                <a:latin typeface="Times New Roman"/>
                <a:cs typeface="Times New Roman"/>
              </a:rPr>
              <a:t>Pick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reasonable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size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75" dirty="0">
                <a:latin typeface="Times New Roman"/>
                <a:cs typeface="Times New Roman"/>
              </a:rPr>
              <a:t>dataset</a:t>
            </a:r>
            <a:endParaRPr sz="2100" dirty="0">
              <a:latin typeface="Times New Roman"/>
              <a:cs typeface="Times New Roman"/>
            </a:endParaRPr>
          </a:p>
          <a:p>
            <a:pPr marL="652780" marR="5080" lvl="1" indent="-274955">
              <a:lnSpc>
                <a:spcPct val="120100"/>
              </a:lnSpc>
              <a:spcBef>
                <a:spcPts val="5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30" dirty="0">
                <a:latin typeface="Times New Roman"/>
                <a:cs typeface="Times New Roman"/>
              </a:rPr>
              <a:t>Conduct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an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analysis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several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algorithms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70" dirty="0">
                <a:latin typeface="Times New Roman"/>
                <a:cs typeface="Times New Roman"/>
              </a:rPr>
              <a:t>and </a:t>
            </a:r>
            <a:r>
              <a:rPr sz="2100" spc="180" dirty="0">
                <a:latin typeface="Times New Roman"/>
                <a:cs typeface="Times New Roman"/>
              </a:rPr>
              <a:t>hyperparameters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using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learning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curves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several </a:t>
            </a:r>
            <a:r>
              <a:rPr sz="2100" spc="135" dirty="0">
                <a:latin typeface="Times New Roman"/>
                <a:cs typeface="Times New Roman"/>
              </a:rPr>
              <a:t>performance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metrics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Late</a:t>
            </a:r>
            <a:r>
              <a:rPr cap="small" spc="265" dirty="0"/>
              <a:t> </a:t>
            </a:r>
            <a:r>
              <a:rPr cap="small" spc="160" dirty="0"/>
              <a:t>Submission</a:t>
            </a:r>
            <a:r>
              <a:rPr cap="small" spc="260" dirty="0"/>
              <a:t> </a:t>
            </a:r>
            <a:r>
              <a:rPr cap="small" spc="130" dirty="0"/>
              <a:t>Policy</a:t>
            </a:r>
            <a:r>
              <a:rPr cap="small" spc="254" dirty="0"/>
              <a:t> </a:t>
            </a:r>
            <a:r>
              <a:rPr cap="small" spc="165" dirty="0"/>
              <a:t>for</a:t>
            </a:r>
            <a:r>
              <a:rPr cap="small" spc="254" dirty="0"/>
              <a:t> </a:t>
            </a:r>
            <a:r>
              <a:rPr cap="small" spc="140" dirty="0"/>
              <a:t>Assignments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124"/>
            <a:ext cx="8229600" cy="3364383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5-</a:t>
            </a:r>
            <a:r>
              <a:rPr sz="2400" spc="210" dirty="0">
                <a:latin typeface="Times New Roman"/>
                <a:cs typeface="Times New Roman"/>
              </a:rPr>
              <a:t>minute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grace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period,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without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penalty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30" dirty="0">
                <a:latin typeface="Times New Roman"/>
                <a:cs typeface="Times New Roman"/>
              </a:rPr>
              <a:t>One hour late -5 points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30" dirty="0">
                <a:latin typeface="Times New Roman"/>
                <a:cs typeface="Times New Roman"/>
              </a:rPr>
              <a:t>One day late -7 points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30" dirty="0">
                <a:latin typeface="Times New Roman"/>
                <a:cs typeface="Times New Roman"/>
              </a:rPr>
              <a:t>Two days late -12 points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30" dirty="0">
                <a:latin typeface="Times New Roman"/>
                <a:cs typeface="Times New Roman"/>
              </a:rPr>
              <a:t>After two days no submissions accepted except for cases where permission was granted BEFORE the deadline, or due to exceptional circumstances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8319261" y="5871768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Exams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125"/>
            <a:ext cx="5184775" cy="399276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midterm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lang="en-US" sz="2400" dirty="0">
                <a:latin typeface="Times New Roman"/>
                <a:cs typeface="Times New Roman"/>
              </a:rPr>
              <a:t>15</a:t>
            </a:r>
            <a:r>
              <a:rPr sz="2400" dirty="0">
                <a:latin typeface="Times New Roman"/>
                <a:cs typeface="Times New Roman"/>
              </a:rPr>
              <a:t>%)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final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(</a:t>
            </a:r>
            <a:r>
              <a:rPr lang="en-US" sz="2400" spc="40" dirty="0">
                <a:latin typeface="Times New Roman"/>
                <a:cs typeface="Times New Roman"/>
              </a:rPr>
              <a:t>15%</a:t>
            </a:r>
            <a:r>
              <a:rPr sz="2400" spc="40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Like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written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assignments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10" dirty="0">
                <a:latin typeface="Times New Roman"/>
                <a:cs typeface="Times New Roman"/>
              </a:rPr>
              <a:t>Via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Blackboard/Lumina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80" dirty="0">
                <a:latin typeface="Times New Roman"/>
                <a:cs typeface="Times New Roman"/>
              </a:rPr>
              <a:t>Midterm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exam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date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95" dirty="0">
                <a:latin typeface="Times New Roman"/>
                <a:cs typeface="Times New Roman"/>
              </a:rPr>
              <a:t>October;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75" dirty="0">
                <a:latin typeface="Times New Roman"/>
                <a:cs typeface="Times New Roman"/>
              </a:rPr>
              <a:t>date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TBD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80" dirty="0">
                <a:latin typeface="Times New Roman"/>
                <a:cs typeface="Times New Roman"/>
              </a:rPr>
              <a:t>Final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exam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date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20" dirty="0">
                <a:latin typeface="Times New Roman"/>
                <a:cs typeface="Times New Roman"/>
              </a:rPr>
              <a:t>December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5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–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10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75" dirty="0">
                <a:latin typeface="Times New Roman"/>
                <a:cs typeface="Times New Roman"/>
              </a:rPr>
              <a:t>date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TBD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by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university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Academic</a:t>
            </a:r>
            <a:r>
              <a:rPr cap="small" spc="245" dirty="0"/>
              <a:t> </a:t>
            </a:r>
            <a:r>
              <a:rPr cap="small" spc="110" dirty="0"/>
              <a:t>honesty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2438400"/>
            <a:ext cx="7201534" cy="8605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201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sz="2400" u="sng" spc="145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https://web.iit.edu/student-</a:t>
            </a:r>
            <a:r>
              <a:rPr sz="2400" u="sng" spc="11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affairs/handbook/fine-</a:t>
            </a:r>
            <a:r>
              <a:rPr sz="2400" spc="110" dirty="0">
                <a:solidFill>
                  <a:srgbClr val="3A435B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400" u="sng" spc="12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print/code-</a:t>
            </a:r>
            <a:r>
              <a:rPr sz="2400" u="sng" spc="13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academic-</a:t>
            </a:r>
            <a:r>
              <a:rPr sz="2400" u="sng" spc="145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honesty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85" dirty="0"/>
              <a:t>Accommodations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28289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065" marR="5080" indent="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None/>
              <a:tabLst>
                <a:tab pos="286385" algn="l"/>
              </a:tabLst>
            </a:pPr>
            <a:r>
              <a:rPr spc="150" dirty="0"/>
              <a:t>Reasonable</a:t>
            </a:r>
            <a:r>
              <a:rPr spc="85" dirty="0"/>
              <a:t> </a:t>
            </a:r>
            <a:r>
              <a:rPr spc="135" dirty="0"/>
              <a:t>accommodations</a:t>
            </a:r>
            <a:r>
              <a:rPr spc="85" dirty="0"/>
              <a:t> </a:t>
            </a:r>
            <a:r>
              <a:rPr spc="90" dirty="0"/>
              <a:t>will</a:t>
            </a:r>
            <a:r>
              <a:rPr spc="60" dirty="0"/>
              <a:t> </a:t>
            </a:r>
            <a:r>
              <a:rPr spc="120" dirty="0"/>
              <a:t>be</a:t>
            </a:r>
            <a:r>
              <a:rPr spc="75" dirty="0"/>
              <a:t> </a:t>
            </a:r>
            <a:r>
              <a:rPr spc="204" dirty="0"/>
              <a:t>made</a:t>
            </a:r>
            <a:r>
              <a:rPr spc="95" dirty="0"/>
              <a:t> </a:t>
            </a:r>
            <a:r>
              <a:rPr spc="55" dirty="0"/>
              <a:t>for </a:t>
            </a:r>
            <a:r>
              <a:rPr spc="210" dirty="0"/>
              <a:t>students</a:t>
            </a:r>
            <a:r>
              <a:rPr spc="75" dirty="0"/>
              <a:t> </a:t>
            </a:r>
            <a:r>
              <a:rPr spc="175" dirty="0"/>
              <a:t>with</a:t>
            </a:r>
            <a:r>
              <a:rPr spc="70" dirty="0"/>
              <a:t> </a:t>
            </a:r>
            <a:r>
              <a:rPr spc="150" dirty="0"/>
              <a:t>documented</a:t>
            </a:r>
            <a:r>
              <a:rPr spc="75" dirty="0"/>
              <a:t> </a:t>
            </a:r>
            <a:r>
              <a:rPr spc="135" dirty="0"/>
              <a:t>disabilities.</a:t>
            </a:r>
            <a:r>
              <a:rPr spc="55" dirty="0"/>
              <a:t> </a:t>
            </a:r>
            <a:r>
              <a:rPr spc="215" dirty="0"/>
              <a:t>In</a:t>
            </a:r>
            <a:r>
              <a:rPr spc="90" dirty="0"/>
              <a:t> </a:t>
            </a:r>
            <a:r>
              <a:rPr spc="150" dirty="0"/>
              <a:t>order </a:t>
            </a:r>
            <a:r>
              <a:rPr spc="130" dirty="0"/>
              <a:t>to</a:t>
            </a:r>
            <a:r>
              <a:rPr spc="75" dirty="0"/>
              <a:t> </a:t>
            </a:r>
            <a:r>
              <a:rPr spc="114" dirty="0"/>
              <a:t>receive</a:t>
            </a:r>
            <a:r>
              <a:rPr spc="55" dirty="0"/>
              <a:t> </a:t>
            </a:r>
            <a:r>
              <a:rPr spc="130" dirty="0"/>
              <a:t>accommodations,</a:t>
            </a:r>
            <a:r>
              <a:rPr spc="70" dirty="0"/>
              <a:t> </a:t>
            </a:r>
            <a:r>
              <a:rPr spc="210" dirty="0"/>
              <a:t>students</a:t>
            </a:r>
            <a:r>
              <a:rPr spc="65" dirty="0"/>
              <a:t> </a:t>
            </a:r>
            <a:r>
              <a:rPr spc="225" dirty="0"/>
              <a:t>must</a:t>
            </a:r>
            <a:r>
              <a:rPr spc="85" dirty="0"/>
              <a:t> </a:t>
            </a:r>
            <a:r>
              <a:rPr spc="155" dirty="0"/>
              <a:t>obtain </a:t>
            </a:r>
            <a:r>
              <a:rPr spc="265" dirty="0"/>
              <a:t>a</a:t>
            </a:r>
            <a:r>
              <a:rPr spc="70" dirty="0"/>
              <a:t> </a:t>
            </a:r>
            <a:r>
              <a:rPr spc="185" dirty="0"/>
              <a:t>letter</a:t>
            </a:r>
            <a:r>
              <a:rPr spc="60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spc="130" dirty="0"/>
              <a:t>accommodation</a:t>
            </a:r>
            <a:r>
              <a:rPr spc="75" dirty="0"/>
              <a:t> </a:t>
            </a:r>
            <a:r>
              <a:rPr spc="120" dirty="0"/>
              <a:t>from</a:t>
            </a:r>
            <a:r>
              <a:rPr spc="55" dirty="0"/>
              <a:t> </a:t>
            </a:r>
            <a:r>
              <a:rPr spc="215" dirty="0"/>
              <a:t>the</a:t>
            </a:r>
            <a:r>
              <a:rPr spc="70" dirty="0"/>
              <a:t> </a:t>
            </a:r>
            <a:r>
              <a:rPr spc="190" dirty="0"/>
              <a:t>Center</a:t>
            </a:r>
            <a:r>
              <a:rPr spc="75" dirty="0"/>
              <a:t> </a:t>
            </a:r>
            <a:r>
              <a:rPr spc="60" dirty="0"/>
              <a:t>for </a:t>
            </a:r>
            <a:r>
              <a:rPr spc="135" dirty="0"/>
              <a:t>Disability</a:t>
            </a:r>
            <a:r>
              <a:rPr spc="40" dirty="0"/>
              <a:t> </a:t>
            </a:r>
            <a:r>
              <a:rPr spc="130" dirty="0"/>
              <a:t>Resources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u="sng" spc="12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hlinkClick r:id="rId2"/>
              </a:rPr>
              <a:t>https://www.iit.edu/cdr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Machine Learning</a:t>
            </a:r>
            <a:endParaRPr cap="small" spc="7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3EAB5-C41C-3B80-EBD1-A6C037D2D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39" b="52195"/>
          <a:stretch/>
        </p:blipFill>
        <p:spPr bwMode="auto">
          <a:xfrm>
            <a:off x="561340" y="1371601"/>
            <a:ext cx="1669059" cy="157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8A8F2CB-D861-473B-4E50-F803D8832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9" t="48655" r="52500" b="1569"/>
          <a:stretch/>
        </p:blipFill>
        <p:spPr bwMode="auto">
          <a:xfrm>
            <a:off x="548640" y="4864484"/>
            <a:ext cx="1710348" cy="16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A8AE3D-199A-1514-5E51-CEE89FD59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4" r="76139" b="880"/>
          <a:stretch/>
        </p:blipFill>
        <p:spPr bwMode="auto">
          <a:xfrm>
            <a:off x="575652" y="3094828"/>
            <a:ext cx="1669059" cy="169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08B98923-6EBF-255D-7A3E-A55CF6F71B28}"/>
              </a:ext>
            </a:extLst>
          </p:cNvPr>
          <p:cNvSpPr txBox="1"/>
          <p:nvPr/>
        </p:nvSpPr>
        <p:spPr>
          <a:xfrm>
            <a:off x="2338387" y="1927891"/>
            <a:ext cx="1802448" cy="3846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217804">
              <a:lnSpc>
                <a:spcPct val="11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b="1" dirty="0">
                <a:latin typeface="Century Schoolbook" panose="02040604050505020304" pitchFamily="18" charset="0"/>
                <a:cs typeface="Times New Roman"/>
              </a:rPr>
              <a:t>Statistics</a:t>
            </a:r>
            <a:endParaRPr lang="en-US" sz="2400" dirty="0">
              <a:latin typeface="Century Schoolbook" panose="02040604050505020304" pitchFamily="18" charset="0"/>
              <a:cs typeface="Times New Roman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E1BC92-7006-9E86-D3FE-1BDCDBA1B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3535" y="1399925"/>
            <a:ext cx="5105400" cy="1571568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latin typeface="CenturySchoolbook"/>
              </a:rPr>
              <a:t>Tests relationships between variables</a:t>
            </a:r>
            <a:endParaRPr lang="en-US" dirty="0">
              <a:latin typeface="CenturySchoolbook"/>
            </a:endParaRPr>
          </a:p>
          <a:p>
            <a:r>
              <a:rPr lang="en-US" dirty="0">
                <a:latin typeface="CenturySchoolbook"/>
              </a:rPr>
              <a:t>Highly interpretable </a:t>
            </a:r>
          </a:p>
          <a:p>
            <a:r>
              <a:rPr lang="en-US" dirty="0">
                <a:latin typeface="CenturySchoolbook"/>
              </a:rPr>
              <a:t>Assesses uncertainty</a:t>
            </a:r>
            <a:endParaRPr lang="en-US" dirty="0">
              <a:effectLst/>
              <a:latin typeface="CenturySchoolbook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CC6C58B6-FC54-BDE1-7C4A-B2A1E207C22A}"/>
              </a:ext>
            </a:extLst>
          </p:cNvPr>
          <p:cNvSpPr txBox="1"/>
          <p:nvPr/>
        </p:nvSpPr>
        <p:spPr>
          <a:xfrm>
            <a:off x="2338387" y="3396105"/>
            <a:ext cx="1802448" cy="802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217804">
              <a:lnSpc>
                <a:spcPct val="11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b="1" dirty="0">
                <a:latin typeface="Century Schoolbook" panose="02040604050505020304" pitchFamily="18" charset="0"/>
                <a:cs typeface="Times New Roman"/>
              </a:rPr>
              <a:t>Machine</a:t>
            </a:r>
          </a:p>
          <a:p>
            <a:pPr marL="12065" marR="217804">
              <a:lnSpc>
                <a:spcPct val="11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b="1" dirty="0">
                <a:latin typeface="Century Schoolbook" panose="02040604050505020304" pitchFamily="18" charset="0"/>
                <a:cs typeface="Times New Roman"/>
              </a:rPr>
              <a:t>Learning</a:t>
            </a:r>
            <a:endParaRPr lang="en-US" sz="2400" dirty="0">
              <a:latin typeface="Century Schoolbook" panose="02040604050505020304" pitchFamily="18" charset="0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D96FAC03-2E27-7E9A-0D7C-8C75516BD5B4}"/>
              </a:ext>
            </a:extLst>
          </p:cNvPr>
          <p:cNvSpPr txBox="1"/>
          <p:nvPr/>
        </p:nvSpPr>
        <p:spPr>
          <a:xfrm>
            <a:off x="2386648" y="5188036"/>
            <a:ext cx="2133600" cy="8037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217804">
              <a:lnSpc>
                <a:spcPct val="11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b="1" dirty="0">
                <a:latin typeface="Century Schoolbook" panose="02040604050505020304" pitchFamily="18" charset="0"/>
                <a:cs typeface="Times New Roman"/>
              </a:rPr>
              <a:t>Artificial</a:t>
            </a:r>
          </a:p>
          <a:p>
            <a:pPr marL="12065" marR="217804">
              <a:lnSpc>
                <a:spcPct val="11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b="1" dirty="0">
                <a:latin typeface="Century Schoolbook" panose="02040604050505020304" pitchFamily="18" charset="0"/>
                <a:cs typeface="Times New Roman"/>
              </a:rPr>
              <a:t>Intelligence</a:t>
            </a:r>
            <a:endParaRPr lang="en-US" sz="2400" dirty="0">
              <a:latin typeface="Century Schoolbook" panose="02040604050505020304" pitchFamily="18" charset="0"/>
              <a:cs typeface="Times New Roman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556D48-F6AE-EEE1-07E5-F76527DB52D7}"/>
              </a:ext>
            </a:extLst>
          </p:cNvPr>
          <p:cNvSpPr txBox="1">
            <a:spLocks/>
          </p:cNvSpPr>
          <p:nvPr/>
        </p:nvSpPr>
        <p:spPr>
          <a:xfrm>
            <a:off x="4153535" y="3142582"/>
            <a:ext cx="5105400" cy="15715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Schoolbook"/>
              </a:rPr>
              <a:t>Learning patterns from data</a:t>
            </a:r>
          </a:p>
          <a:p>
            <a:r>
              <a:rPr lang="en-US" dirty="0">
                <a:latin typeface="CenturySchoolbook"/>
              </a:rPr>
              <a:t>Making predictions on new data</a:t>
            </a:r>
          </a:p>
          <a:p>
            <a:r>
              <a:rPr lang="en-US" dirty="0">
                <a:latin typeface="CenturySchoolbook"/>
              </a:rPr>
              <a:t>Many models are black box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458EA0D-5B15-B3E4-F8AC-74F879611ACF}"/>
              </a:ext>
            </a:extLst>
          </p:cNvPr>
          <p:cNvSpPr txBox="1">
            <a:spLocks/>
          </p:cNvSpPr>
          <p:nvPr/>
        </p:nvSpPr>
        <p:spPr>
          <a:xfrm>
            <a:off x="4153535" y="5016142"/>
            <a:ext cx="4838065" cy="15715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Schoolbook"/>
              </a:rPr>
              <a:t>Set of technic to enable machines to mimic human behavior</a:t>
            </a:r>
          </a:p>
          <a:p>
            <a:r>
              <a:rPr lang="en-US" dirty="0">
                <a:latin typeface="CenturySchoolbook"/>
              </a:rPr>
              <a:t>Machine Learning is a subset of AI</a:t>
            </a:r>
          </a:p>
        </p:txBody>
      </p:sp>
    </p:spTree>
    <p:extLst>
      <p:ext uri="{BB962C8B-B14F-4D97-AF65-F5344CB8AC3E}">
        <p14:creationId xmlns:p14="http://schemas.microsoft.com/office/powerpoint/2010/main" val="147472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Modeling Data</a:t>
            </a:r>
            <a:endParaRPr cap="small" spc="7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1000" y="647700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FD38B50-850F-00F9-D6BA-7A59D5ECF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544427"/>
            <a:ext cx="4800600" cy="1571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CenturySchoolbook"/>
              </a:rPr>
              <a:t>“All models are wrong, but some are useful”</a:t>
            </a:r>
          </a:p>
          <a:p>
            <a:pPr marL="0" indent="0">
              <a:buNone/>
            </a:pPr>
            <a:r>
              <a:rPr lang="en-US" dirty="0">
                <a:latin typeface="CenturySchoolbook"/>
              </a:rPr>
              <a:t>			- George Box</a:t>
            </a:r>
            <a:endParaRPr lang="en-US" dirty="0">
              <a:effectLst/>
              <a:latin typeface="CenturySchoolbook"/>
            </a:endParaRPr>
          </a:p>
        </p:txBody>
      </p:sp>
      <p:pic>
        <p:nvPicPr>
          <p:cNvPr id="3076" name="Picture 4" descr="Classical Physics">
            <a:extLst>
              <a:ext uri="{FF2B5EF4-FFF2-40B4-BE49-F238E27FC236}">
                <a16:creationId xmlns:a16="http://schemas.microsoft.com/office/drawing/2014/main" id="{9CA5679B-E2BD-DA6A-BC0A-4F13948F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01300"/>
            <a:ext cx="1286404" cy="157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ecial Relativity: Relativistic Momentum – HSC Physics – Science Ready">
            <a:extLst>
              <a:ext uri="{FF2B5EF4-FFF2-40B4-BE49-F238E27FC236}">
                <a16:creationId xmlns:a16="http://schemas.microsoft.com/office/drawing/2014/main" id="{3C0174A3-A613-8B95-D947-23C3F8B71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047961"/>
            <a:ext cx="1974080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ysics - Classical Mechanics - Conservation of Momentum — Steemit">
            <a:extLst>
              <a:ext uri="{FF2B5EF4-FFF2-40B4-BE49-F238E27FC236}">
                <a16:creationId xmlns:a16="http://schemas.microsoft.com/office/drawing/2014/main" id="{AE7AA161-D190-D8C0-F9F7-D5DC4FF79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80" b="71108"/>
          <a:stretch/>
        </p:blipFill>
        <p:spPr bwMode="auto">
          <a:xfrm>
            <a:off x="3888615" y="3427185"/>
            <a:ext cx="2200265" cy="4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BB3CFC-6BBE-131A-C3C8-BBCCA34258E3}"/>
              </a:ext>
            </a:extLst>
          </p:cNvPr>
          <p:cNvSpPr txBox="1"/>
          <p:nvPr/>
        </p:nvSpPr>
        <p:spPr>
          <a:xfrm>
            <a:off x="3947532" y="47281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082" name="Picture 10" descr="50 Famous Albert Einstein Quotes on Life and More - Parade: Entertainment,  Recipes, Health, Life, Holidays">
            <a:extLst>
              <a:ext uri="{FF2B5EF4-FFF2-40B4-BE49-F238E27FC236}">
                <a16:creationId xmlns:a16="http://schemas.microsoft.com/office/drawing/2014/main" id="{A71D59BD-92FE-80D6-9E54-CC9F9E5D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25805"/>
            <a:ext cx="1286404" cy="16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30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" y="609620"/>
            <a:ext cx="74269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Concept Learning</a:t>
            </a:r>
            <a:endParaRPr cap="small" spc="7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94231"/>
            <a:ext cx="8229600" cy="4834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217804" indent="-274320">
              <a:lnSpc>
                <a:spcPct val="11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Induce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general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function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from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specific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training </a:t>
            </a:r>
            <a:r>
              <a:rPr sz="2400" spc="150" dirty="0">
                <a:latin typeface="Times New Roman"/>
                <a:cs typeface="Times New Roman"/>
              </a:rPr>
              <a:t>examples</a:t>
            </a:r>
            <a:endParaRPr sz="2400" dirty="0">
              <a:latin typeface="Times New Roman"/>
              <a:cs typeface="Times New Roman"/>
            </a:endParaRPr>
          </a:p>
          <a:p>
            <a:pPr marL="652780" marR="93345" lvl="1" indent="-274320">
              <a:lnSpc>
                <a:spcPct val="110100"/>
              </a:lnSpc>
              <a:spcBef>
                <a:spcPts val="53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00" dirty="0">
                <a:latin typeface="Times New Roman"/>
                <a:cs typeface="Times New Roman"/>
              </a:rPr>
              <a:t>Concept: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spam;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training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examples: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emails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labeled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as </a:t>
            </a:r>
            <a:r>
              <a:rPr sz="2100" spc="150" dirty="0">
                <a:latin typeface="Times New Roman"/>
                <a:cs typeface="Times New Roman"/>
              </a:rPr>
              <a:t>spam/~spam</a:t>
            </a:r>
            <a:endParaRPr sz="2100" dirty="0">
              <a:latin typeface="Times New Roman"/>
              <a:cs typeface="Times New Roman"/>
            </a:endParaRPr>
          </a:p>
          <a:p>
            <a:pPr marL="652780" marR="356870" lvl="1" indent="-274320">
              <a:lnSpc>
                <a:spcPct val="11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00" dirty="0">
                <a:latin typeface="Times New Roman"/>
                <a:cs typeface="Times New Roman"/>
              </a:rPr>
              <a:t>Concept: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heartDisease;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training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examples: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patient </a:t>
            </a:r>
            <a:r>
              <a:rPr sz="2100" spc="125" dirty="0">
                <a:latin typeface="Times New Roman"/>
                <a:cs typeface="Times New Roman"/>
              </a:rPr>
              <a:t>records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labeled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90" dirty="0">
                <a:latin typeface="Times New Roman"/>
                <a:cs typeface="Times New Roman"/>
              </a:rPr>
              <a:t>as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heartDisease/~heartDisease</a:t>
            </a:r>
            <a:endParaRPr sz="2100" dirty="0">
              <a:latin typeface="Times New Roman"/>
              <a:cs typeface="Times New Roman"/>
            </a:endParaRPr>
          </a:p>
          <a:p>
            <a:pPr marL="652780" marR="5080" lvl="1" indent="-274320">
              <a:lnSpc>
                <a:spcPct val="11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00" dirty="0">
                <a:latin typeface="Times New Roman"/>
                <a:cs typeface="Times New Roman"/>
              </a:rPr>
              <a:t>Concept: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positive;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training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examples: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reviews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labeled </a:t>
            </a:r>
            <a:r>
              <a:rPr sz="2100" spc="190" dirty="0">
                <a:latin typeface="Times New Roman"/>
                <a:cs typeface="Times New Roman"/>
              </a:rPr>
              <a:t>as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positive/negative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Times New Roman"/>
                <a:cs typeface="Times New Roman"/>
              </a:rPr>
              <a:t>…</a:t>
            </a:r>
          </a:p>
          <a:p>
            <a:pPr marL="286385" marR="402590" indent="-274320">
              <a:lnSpc>
                <a:spcPct val="110000"/>
              </a:lnSpc>
              <a:spcBef>
                <a:spcPts val="56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90" dirty="0">
                <a:latin typeface="Times New Roman"/>
                <a:cs typeface="Times New Roman"/>
              </a:rPr>
              <a:t>Goal: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induce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general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function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fits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training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well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i="1" spc="225" dirty="0">
                <a:latin typeface="Times New Roman"/>
                <a:cs typeface="Times New Roman"/>
              </a:rPr>
              <a:t>and</a:t>
            </a:r>
            <a:r>
              <a:rPr sz="2400" i="1" spc="6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generalizes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well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to </a:t>
            </a:r>
            <a:r>
              <a:rPr sz="2400" spc="180" dirty="0">
                <a:latin typeface="Times New Roman"/>
                <a:cs typeface="Times New Roman"/>
              </a:rPr>
              <a:t>unseen/future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5679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Possible Scenarios</a:t>
            </a:r>
            <a:endParaRPr cap="small" spc="75" dirty="0"/>
          </a:p>
        </p:txBody>
      </p:sp>
      <p:pic>
        <p:nvPicPr>
          <p:cNvPr id="3074" name="Picture 2" descr="Interpolation vs. Extrapolation: What's the Difference? - Statology">
            <a:extLst>
              <a:ext uri="{FF2B5EF4-FFF2-40B4-BE49-F238E27FC236}">
                <a16:creationId xmlns:a16="http://schemas.microsoft.com/office/drawing/2014/main" id="{77677336-C2C9-1D17-820F-452A2644C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5323195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03F00-21B9-7813-C42D-5981EB063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5218297"/>
            <a:ext cx="7772400" cy="15426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1000" y="647700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420137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0" dirty="0"/>
              <a:t>Problem</a:t>
            </a:r>
            <a:r>
              <a:rPr cap="small" spc="260" dirty="0"/>
              <a:t> </a:t>
            </a:r>
            <a:r>
              <a:rPr cap="small" spc="114" dirty="0"/>
              <a:t>Formulation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080884" cy="328739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Define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hypotheses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functions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5" dirty="0">
                <a:latin typeface="Times New Roman"/>
                <a:cs typeface="Times New Roman"/>
              </a:rPr>
              <a:t>Search</a:t>
            </a:r>
            <a:r>
              <a:rPr sz="2400" spc="80" dirty="0">
                <a:latin typeface="Times New Roman"/>
                <a:cs typeface="Times New Roman"/>
              </a:rPr>
              <a:t> for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hypothesis/function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fits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well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to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training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286385" marR="69215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5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search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efficiently,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utilize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structure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55" dirty="0">
                <a:latin typeface="Times New Roman"/>
                <a:cs typeface="Times New Roman"/>
              </a:rPr>
              <a:t>hypothesis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space</a:t>
            </a:r>
            <a:endParaRPr sz="2400" dirty="0">
              <a:latin typeface="Times New Roman"/>
              <a:cs typeface="Times New Roman"/>
            </a:endParaRPr>
          </a:p>
          <a:p>
            <a:pPr marL="652780" marR="427355" lvl="1" indent="-274320">
              <a:lnSpc>
                <a:spcPct val="120000"/>
              </a:lnSpc>
              <a:spcBef>
                <a:spcPts val="5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90" dirty="0">
                <a:latin typeface="Times New Roman"/>
                <a:cs typeface="Times New Roman"/>
              </a:rPr>
              <a:t>In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70" dirty="0">
                <a:latin typeface="Times New Roman"/>
                <a:cs typeface="Times New Roman"/>
              </a:rPr>
              <a:t>this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chapter,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we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80" dirty="0">
                <a:latin typeface="Times New Roman"/>
                <a:cs typeface="Times New Roman"/>
              </a:rPr>
              <a:t>will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utilize</a:t>
            </a:r>
            <a:r>
              <a:rPr sz="2100" spc="120" dirty="0">
                <a:latin typeface="Times New Roman"/>
                <a:cs typeface="Times New Roman"/>
              </a:rPr>
              <a:t> </a:t>
            </a:r>
            <a:r>
              <a:rPr sz="2100" i="1" spc="80" dirty="0">
                <a:latin typeface="Times New Roman"/>
                <a:cs typeface="Times New Roman"/>
              </a:rPr>
              <a:t>general-</a:t>
            </a:r>
            <a:r>
              <a:rPr sz="2100" i="1" dirty="0">
                <a:latin typeface="Times New Roman"/>
                <a:cs typeface="Times New Roman"/>
              </a:rPr>
              <a:t>to-</a:t>
            </a:r>
            <a:r>
              <a:rPr sz="2100" i="1" spc="60" dirty="0">
                <a:latin typeface="Times New Roman"/>
                <a:cs typeface="Times New Roman"/>
              </a:rPr>
              <a:t>specific </a:t>
            </a:r>
            <a:r>
              <a:rPr sz="2100" i="1" spc="105" dirty="0">
                <a:latin typeface="Times New Roman"/>
                <a:cs typeface="Times New Roman"/>
              </a:rPr>
              <a:t>ordering</a:t>
            </a:r>
            <a:r>
              <a:rPr sz="2100" i="1" spc="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hypotheses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02F5-33D4-4E6F-8CF2-D83A151C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8C65-3D1E-4424-B51D-40560870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Instructor</a:t>
            </a:r>
          </a:p>
          <a:p>
            <a:pPr lvl="1"/>
            <a:r>
              <a:rPr lang="en-US" dirty="0"/>
              <a:t>Oleksandr Narykov (</a:t>
            </a:r>
            <a:r>
              <a:rPr lang="en-US" dirty="0">
                <a:hlinkClick r:id="rId3"/>
              </a:rPr>
              <a:t>onarykov@iit.edu</a:t>
            </a:r>
            <a:r>
              <a:rPr lang="en-US" dirty="0"/>
              <a:t>)</a:t>
            </a:r>
          </a:p>
          <a:p>
            <a:r>
              <a:rPr lang="en-US" dirty="0"/>
              <a:t>TA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effectLst/>
              </a:rPr>
              <a:t>Ruo</a:t>
            </a:r>
            <a:r>
              <a:rPr lang="en-US" dirty="0">
                <a:solidFill>
                  <a:srgbClr val="000000"/>
                </a:solidFill>
                <a:effectLst/>
              </a:rPr>
              <a:t> Yang (</a:t>
            </a:r>
            <a:r>
              <a:rPr lang="en-US" dirty="0">
                <a:solidFill>
                  <a:srgbClr val="000000"/>
                </a:solidFill>
                <a:effectLst/>
                <a:hlinkClick r:id="rId4"/>
              </a:rPr>
              <a:t>ryang23@hawk.iit.edu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effectLst/>
              </a:rPr>
              <a:t>Bandhavi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Parvathaneni</a:t>
            </a:r>
            <a:r>
              <a:rPr lang="en-US" b="1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hlinkClick r:id="rId5"/>
              </a:rPr>
              <a:t>(bparvathaneni@hawk.iit.edu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Reza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</a:rPr>
              <a:t>Shahbazi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rshahbazimehrizi@hawk.iit.edu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Office hours – TBD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language: Python. </a:t>
            </a:r>
          </a:p>
          <a:p>
            <a:r>
              <a:rPr lang="en-US" dirty="0"/>
              <a:t>Libraries: scikit-learn,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F243E-AED4-49CE-9D43-89BD63A3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 dirty="0"/>
              <a:t>CS</a:t>
            </a:r>
            <a:r>
              <a:rPr lang="en-US" spc="55" dirty="0"/>
              <a:t> </a:t>
            </a:r>
            <a:r>
              <a:rPr lang="en-US" spc="20" dirty="0"/>
              <a:t>584</a:t>
            </a:r>
            <a:r>
              <a:rPr lang="en-US" spc="60" dirty="0"/>
              <a:t> </a:t>
            </a:r>
            <a:r>
              <a:rPr lang="en-US" spc="50" dirty="0"/>
              <a:t>–</a:t>
            </a:r>
            <a:r>
              <a:rPr lang="en-US" spc="60" dirty="0"/>
              <a:t> Machine</a:t>
            </a:r>
            <a:r>
              <a:rPr lang="en-US" spc="80" dirty="0"/>
              <a:t> </a:t>
            </a:r>
            <a:r>
              <a:rPr lang="en-US" spc="70" dirty="0"/>
              <a:t>Learning </a:t>
            </a:r>
            <a:r>
              <a:rPr lang="en-US" spc="50" dirty="0"/>
              <a:t>–</a:t>
            </a:r>
            <a:r>
              <a:rPr lang="en-US" spc="60" dirty="0"/>
              <a:t> </a:t>
            </a:r>
            <a:r>
              <a:rPr lang="en-US" spc="20" dirty="0"/>
              <a:t>Illinois</a:t>
            </a:r>
            <a:r>
              <a:rPr lang="en-US" spc="55" dirty="0"/>
              <a:t> </a:t>
            </a:r>
            <a:r>
              <a:rPr lang="en-US" spc="80" dirty="0"/>
              <a:t>Institute</a:t>
            </a:r>
            <a:r>
              <a:rPr lang="en-US" spc="90" dirty="0"/>
              <a:t> </a:t>
            </a:r>
            <a:r>
              <a:rPr lang="en-US" spc="20" dirty="0"/>
              <a:t>of</a:t>
            </a:r>
            <a:r>
              <a:rPr lang="en-US" spc="65" dirty="0"/>
              <a:t> </a:t>
            </a:r>
            <a:r>
              <a:rPr lang="en-US" spc="-1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222534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0" dirty="0"/>
              <a:t>Data Space and Hypotheses</a:t>
            </a:r>
            <a:endParaRPr cap="small" spc="114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6DA27-0D32-C158-DB6C-4E4BECAC22F0}"/>
              </a:ext>
            </a:extLst>
          </p:cNvPr>
          <p:cNvGrpSpPr/>
          <p:nvPr/>
        </p:nvGrpSpPr>
        <p:grpSpPr>
          <a:xfrm>
            <a:off x="2705099" y="4173479"/>
            <a:ext cx="4038601" cy="2286000"/>
            <a:chOff x="4800600" y="1579356"/>
            <a:chExt cx="4038601" cy="2286000"/>
          </a:xfrm>
        </p:grpSpPr>
        <p:pic>
          <p:nvPicPr>
            <p:cNvPr id="1026" name="Picture 2" descr="We would like to use regression to fit a sinusoidal | Chegg.com">
              <a:extLst>
                <a:ext uri="{FF2B5EF4-FFF2-40B4-BE49-F238E27FC236}">
                  <a16:creationId xmlns:a16="http://schemas.microsoft.com/office/drawing/2014/main" id="{14694389-A621-0BAA-1D5A-8C39815C5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4" t="3334" r="18588" b="63333"/>
            <a:stretch/>
          </p:blipFill>
          <p:spPr bwMode="auto">
            <a:xfrm>
              <a:off x="4800600" y="1579356"/>
              <a:ext cx="4038601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6F39D0-3947-97AB-70CB-93A395F79676}"/>
                </a:ext>
              </a:extLst>
            </p:cNvPr>
            <p:cNvCxnSpPr>
              <a:cxnSpLocks/>
            </p:cNvCxnSpPr>
            <p:nvPr/>
          </p:nvCxnSpPr>
          <p:spPr>
            <a:xfrm>
              <a:off x="5084826" y="2714212"/>
              <a:ext cx="3286252" cy="8144"/>
            </a:xfrm>
            <a:prstGeom prst="line">
              <a:avLst/>
            </a:prstGeom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028" name="Picture 4" descr="Polynomial Regression: The Only Introduction You'll Need | by Aden  Haussmann | Towards Data Science">
            <a:extLst>
              <a:ext uri="{FF2B5EF4-FFF2-40B4-BE49-F238E27FC236}">
                <a16:creationId xmlns:a16="http://schemas.microsoft.com/office/drawing/2014/main" id="{9DA9F2A7-A275-26D5-8FD0-BAE2E671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47800"/>
            <a:ext cx="4227820" cy="28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78C8974-8A68-EA84-9E37-688299798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8"/>
          <a:stretch/>
        </p:blipFill>
        <p:spPr bwMode="auto">
          <a:xfrm>
            <a:off x="574040" y="1350350"/>
            <a:ext cx="4064000" cy="282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75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25" dirty="0"/>
              <a:t>The</a:t>
            </a:r>
            <a:r>
              <a:rPr cap="small" spc="254" dirty="0"/>
              <a:t> </a:t>
            </a:r>
            <a:r>
              <a:rPr cap="small" spc="130" dirty="0"/>
              <a:t>Million-</a:t>
            </a:r>
            <a:r>
              <a:rPr cap="small" spc="100" dirty="0"/>
              <a:t>Dollar</a:t>
            </a:r>
            <a:r>
              <a:rPr cap="small" spc="305" dirty="0"/>
              <a:t> </a:t>
            </a:r>
            <a:r>
              <a:rPr cap="small" spc="145" dirty="0"/>
              <a:t>Question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94231"/>
            <a:ext cx="7148830" cy="4137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21920" indent="-274320">
              <a:lnSpc>
                <a:spcPct val="11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5" dirty="0">
                <a:latin typeface="Times New Roman"/>
                <a:cs typeface="Times New Roman"/>
              </a:rPr>
              <a:t>What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does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hypothesis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even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look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like?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What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hypothesis </a:t>
            </a:r>
            <a:r>
              <a:rPr sz="2400" spc="110" dirty="0">
                <a:latin typeface="Times New Roman"/>
                <a:cs typeface="Times New Roman"/>
              </a:rPr>
              <a:t>space?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9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it</a:t>
            </a:r>
            <a:endParaRPr sz="2400" dirty="0">
              <a:latin typeface="Times New Roman"/>
              <a:cs typeface="Times New Roman"/>
            </a:endParaRPr>
          </a:p>
          <a:p>
            <a:pPr marL="652780" marR="970280" lvl="1" indent="-274320">
              <a:lnSpc>
                <a:spcPct val="110000"/>
              </a:lnSpc>
              <a:spcBef>
                <a:spcPts val="54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70" dirty="0">
                <a:latin typeface="Times New Roman"/>
                <a:cs typeface="Times New Roman"/>
              </a:rPr>
              <a:t> logical </a:t>
            </a:r>
            <a:r>
              <a:rPr sz="2100" spc="135" dirty="0">
                <a:latin typeface="Times New Roman"/>
                <a:cs typeface="Times New Roman"/>
              </a:rPr>
              <a:t>formula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conjunctions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(ANDs)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70" dirty="0">
                <a:latin typeface="Times New Roman"/>
                <a:cs typeface="Times New Roman"/>
              </a:rPr>
              <a:t>and </a:t>
            </a:r>
            <a:r>
              <a:rPr sz="2100" spc="125" dirty="0">
                <a:latin typeface="Times New Roman"/>
                <a:cs typeface="Times New Roman"/>
              </a:rPr>
              <a:t>disjunctions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spc="45" dirty="0">
                <a:latin typeface="Times New Roman"/>
                <a:cs typeface="Times New Roman"/>
              </a:rPr>
              <a:t>(ORs)?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set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rules?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decision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tree?</a:t>
            </a:r>
            <a:endParaRPr sz="2100" dirty="0">
              <a:latin typeface="Times New Roman"/>
              <a:cs typeface="Times New Roman"/>
            </a:endParaRPr>
          </a:p>
          <a:p>
            <a:pPr marL="652780" marR="5080" lvl="1" indent="-274320">
              <a:lnSpc>
                <a:spcPct val="110100"/>
              </a:lnSpc>
              <a:spcBef>
                <a:spcPts val="5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linear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additive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function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where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feature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204" dirty="0">
                <a:latin typeface="Times New Roman"/>
                <a:cs typeface="Times New Roman"/>
              </a:rPr>
              <a:t>has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its </a:t>
            </a:r>
            <a:r>
              <a:rPr sz="2100" spc="105" dirty="0">
                <a:latin typeface="Times New Roman"/>
                <a:cs typeface="Times New Roman"/>
              </a:rPr>
              <a:t>own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weight,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it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contributes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one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way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or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other?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non-</a:t>
            </a:r>
            <a:r>
              <a:rPr sz="2100" spc="155" dirty="0">
                <a:latin typeface="Times New Roman"/>
                <a:cs typeface="Times New Roman"/>
              </a:rPr>
              <a:t>linear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function?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050" y="713867"/>
            <a:ext cx="6295390" cy="12566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cap="small" spc="185" dirty="0"/>
              <a:t>Simple</a:t>
            </a:r>
            <a:r>
              <a:rPr cap="small" spc="245" dirty="0"/>
              <a:t> </a:t>
            </a:r>
            <a:r>
              <a:rPr cap="small" spc="155" dirty="0"/>
              <a:t>Exercise</a:t>
            </a:r>
          </a:p>
          <a:p>
            <a:pPr marL="88900" marR="508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r>
              <a:rPr sz="1400" spc="-2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are</a:t>
            </a:r>
            <a:r>
              <a:rPr sz="1400" spc="-2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training</a:t>
            </a:r>
            <a:r>
              <a:rPr sz="1400" spc="-2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a</a:t>
            </a:r>
            <a:r>
              <a:rPr sz="1400" spc="-2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model</a:t>
            </a:r>
            <a:r>
              <a:rPr sz="1400" spc="-3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for</a:t>
            </a:r>
            <a:r>
              <a:rPr sz="1400" spc="-2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loan</a:t>
            </a:r>
            <a:r>
              <a:rPr sz="1400" spc="-2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approval/rejection.</a:t>
            </a:r>
            <a:r>
              <a:rPr sz="1400" spc="-4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Inputs</a:t>
            </a:r>
            <a:r>
              <a:rPr sz="1400" spc="-20" dirty="0">
                <a:solidFill>
                  <a:srgbClr val="000000"/>
                </a:solidFill>
                <a:latin typeface="Comic Sans MS"/>
                <a:cs typeface="Comic Sans MS"/>
              </a:rPr>
              <a:t> are: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MissedPayments,</a:t>
            </a:r>
            <a:r>
              <a:rPr sz="1400" spc="-5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Income,</a:t>
            </a:r>
            <a:r>
              <a:rPr sz="1400" spc="-3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Wealth.</a:t>
            </a:r>
            <a:r>
              <a:rPr sz="1400" spc="-3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The</a:t>
            </a:r>
            <a:r>
              <a:rPr sz="1400" spc="-4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output</a:t>
            </a:r>
            <a:r>
              <a:rPr sz="1400" spc="-3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is</a:t>
            </a:r>
            <a:r>
              <a:rPr sz="1400" spc="-2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the</a:t>
            </a:r>
            <a:r>
              <a:rPr sz="1400" spc="-2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decision</a:t>
            </a:r>
            <a:r>
              <a:rPr sz="1400" spc="-4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to</a:t>
            </a:r>
            <a:r>
              <a:rPr sz="1400" spc="-2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approve</a:t>
            </a:r>
            <a:r>
              <a:rPr sz="1400" spc="-5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spc="-25" dirty="0">
                <a:solidFill>
                  <a:srgbClr val="000000"/>
                </a:solidFill>
                <a:latin typeface="Comic Sans MS"/>
                <a:cs typeface="Comic Sans MS"/>
              </a:rPr>
              <a:t>or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reject</a:t>
            </a:r>
            <a:r>
              <a:rPr sz="1400" spc="-2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the</a:t>
            </a:r>
            <a:r>
              <a:rPr sz="1400" spc="-1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loan</a:t>
            </a:r>
            <a:r>
              <a:rPr sz="1400" spc="-2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application.</a:t>
            </a:r>
            <a:r>
              <a:rPr sz="1400" spc="-4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r>
              <a:rPr sz="1400" spc="-3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is</a:t>
            </a:r>
            <a:r>
              <a:rPr sz="1400" spc="-1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a</a:t>
            </a:r>
            <a:r>
              <a:rPr sz="1400" spc="-1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000000"/>
                </a:solidFill>
                <a:latin typeface="Comic Sans MS"/>
                <a:cs typeface="Comic Sans MS"/>
              </a:rPr>
              <a:t>training</a:t>
            </a:r>
            <a:r>
              <a:rPr sz="1400" spc="-2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000000"/>
                </a:solidFill>
                <a:latin typeface="Comic Sans MS"/>
                <a:cs typeface="Comic Sans MS"/>
              </a:rPr>
              <a:t>dataset.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7050" y="2127250"/>
          <a:ext cx="746760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1" spc="1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MissedPayments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1" spc="1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Income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1" spc="1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Wealth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1" spc="1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Decision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2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2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50" dirty="0">
                          <a:latin typeface="Times New Roman"/>
                          <a:cs typeface="Times New Roman"/>
                        </a:rPr>
                        <a:t>Reject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75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75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40" dirty="0">
                          <a:latin typeface="Times New Roman"/>
                          <a:cs typeface="Times New Roman"/>
                        </a:rPr>
                        <a:t>Accept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2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2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50" dirty="0">
                          <a:latin typeface="Times New Roman"/>
                          <a:cs typeface="Times New Roman"/>
                        </a:rPr>
                        <a:t>Reject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2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75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40" dirty="0">
                          <a:latin typeface="Times New Roman"/>
                          <a:cs typeface="Times New Roman"/>
                        </a:rPr>
                        <a:t>Accept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4292346"/>
            <a:ext cx="563181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mic Sans MS"/>
                <a:cs typeface="Comic Sans MS"/>
              </a:rPr>
              <a:t>What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does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decision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function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look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like?</a:t>
            </a:r>
            <a:endParaRPr sz="1400">
              <a:latin typeface="Comic Sans MS"/>
              <a:cs typeface="Comic Sans MS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omic Sans MS"/>
                <a:cs typeface="Comic Sans MS"/>
              </a:rPr>
              <a:t>A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set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rules?</a:t>
            </a:r>
            <a:endParaRPr sz="1400">
              <a:latin typeface="Comic Sans MS"/>
              <a:cs typeface="Comic Sans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omic Sans MS"/>
                <a:cs typeface="Comic Sans MS"/>
              </a:rPr>
              <a:t>A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decision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tree?</a:t>
            </a:r>
            <a:endParaRPr sz="1400">
              <a:latin typeface="Comic Sans MS"/>
              <a:cs typeface="Comic Sans MS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omic Sans MS"/>
                <a:cs typeface="Comic Sans MS"/>
              </a:rPr>
              <a:t>An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additive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function where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each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feature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has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</a:t>
            </a:r>
            <a:r>
              <a:rPr sz="1400" spc="-10" dirty="0">
                <a:latin typeface="Comic Sans MS"/>
                <a:cs typeface="Comic Sans MS"/>
              </a:rPr>
              <a:t> positive/negative contribution?</a:t>
            </a:r>
            <a:endParaRPr sz="1400">
              <a:latin typeface="Comic Sans MS"/>
              <a:cs typeface="Comic Sans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omic Sans MS"/>
                <a:cs typeface="Comic Sans MS"/>
              </a:rPr>
              <a:t>A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nonlinear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function?</a:t>
            </a:r>
            <a:endParaRPr sz="1400">
              <a:latin typeface="Comic Sans MS"/>
              <a:cs typeface="Comic Sans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C12006-4D7A-4708-79F0-0293171C2FD5}"/>
                  </a:ext>
                </a:extLst>
              </p14:cNvPr>
              <p14:cNvContentPartPr/>
              <p14:nvPr/>
            </p14:nvContentPartPr>
            <p14:xfrm>
              <a:off x="4375440" y="4172040"/>
              <a:ext cx="4369320" cy="2685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C12006-4D7A-4708-79F0-0293171C2F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6080" y="4162680"/>
                <a:ext cx="4388040" cy="270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cap="small" spc="160" dirty="0"/>
              <a:t>How</a:t>
            </a:r>
            <a:r>
              <a:rPr sz="2800" cap="small" spc="210" dirty="0"/>
              <a:t> </a:t>
            </a:r>
            <a:r>
              <a:rPr sz="2800" cap="small" spc="65" dirty="0"/>
              <a:t>Many</a:t>
            </a:r>
            <a:r>
              <a:rPr sz="2800" cap="small" spc="204" dirty="0"/>
              <a:t> </a:t>
            </a:r>
            <a:r>
              <a:rPr sz="2800" cap="small" spc="170" dirty="0"/>
              <a:t>Functions</a:t>
            </a:r>
            <a:r>
              <a:rPr sz="2800" cap="small" spc="190" dirty="0"/>
              <a:t> </a:t>
            </a:r>
            <a:r>
              <a:rPr sz="2800" cap="small" spc="120" dirty="0"/>
              <a:t>to</a:t>
            </a:r>
            <a:r>
              <a:rPr sz="2800" cap="small" spc="204" dirty="0"/>
              <a:t> </a:t>
            </a:r>
            <a:r>
              <a:rPr sz="2800" cap="small" spc="160" dirty="0"/>
              <a:t>Choose</a:t>
            </a:r>
            <a:r>
              <a:rPr sz="2800" cap="small" spc="200" dirty="0"/>
              <a:t> </a:t>
            </a:r>
            <a:r>
              <a:rPr sz="2800" cap="small" spc="75" dirty="0"/>
              <a:t>From?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138670" cy="4213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77470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Assume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input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variable,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output </a:t>
            </a:r>
            <a:r>
              <a:rPr sz="2400" spc="150" dirty="0">
                <a:latin typeface="Times New Roman"/>
                <a:cs typeface="Times New Roman"/>
              </a:rPr>
              <a:t>variable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45" dirty="0">
                <a:latin typeface="Times New Roman"/>
                <a:cs typeface="Times New Roman"/>
              </a:rPr>
              <a:t>MissedPayments: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Yes/No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80" dirty="0">
                <a:latin typeface="Times New Roman"/>
                <a:cs typeface="Times New Roman"/>
              </a:rPr>
              <a:t>Decision: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80" dirty="0">
                <a:latin typeface="Times New Roman"/>
                <a:cs typeface="Times New Roman"/>
              </a:rPr>
              <a:t>Approve/Reject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How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many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possible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decision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functions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there?</a:t>
            </a:r>
            <a:endParaRPr sz="2400" dirty="0">
              <a:latin typeface="Times New Roman"/>
              <a:cs typeface="Times New Roman"/>
            </a:endParaRPr>
          </a:p>
          <a:p>
            <a:pPr marL="286385" marR="1041400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05" dirty="0">
                <a:latin typeface="Times New Roman"/>
                <a:cs typeface="Times New Roman"/>
              </a:rPr>
              <a:t>Add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more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binary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variable;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how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many </a:t>
            </a:r>
            <a:r>
              <a:rPr sz="2400" spc="145" dirty="0">
                <a:latin typeface="Times New Roman"/>
                <a:cs typeface="Times New Roman"/>
              </a:rPr>
              <a:t>functions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there?</a:t>
            </a:r>
            <a:endParaRPr sz="2400" dirty="0">
              <a:latin typeface="Times New Roman"/>
              <a:cs typeface="Times New Roman"/>
            </a:endParaRPr>
          </a:p>
          <a:p>
            <a:pPr marL="286385" marR="1078230" indent="-274320">
              <a:lnSpc>
                <a:spcPct val="1201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05" dirty="0">
                <a:latin typeface="Times New Roman"/>
                <a:cs typeface="Times New Roman"/>
              </a:rPr>
              <a:t>Add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third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binary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variable;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how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many </a:t>
            </a:r>
            <a:r>
              <a:rPr sz="2400" spc="145" dirty="0">
                <a:latin typeface="Times New Roman"/>
                <a:cs typeface="Times New Roman"/>
              </a:rPr>
              <a:t>functions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there</a:t>
            </a:r>
            <a:r>
              <a:rPr sz="2400" spc="70" dirty="0">
                <a:latin typeface="Times New Roman"/>
                <a:cs typeface="Times New Roman"/>
              </a:rPr>
              <a:t> now?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85" dirty="0"/>
              <a:t>EnjoySport</a:t>
            </a:r>
            <a:r>
              <a:rPr cap="small" spc="220" dirty="0"/>
              <a:t> </a:t>
            </a:r>
            <a:r>
              <a:rPr cap="small" spc="95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3634" y="1296035"/>
            <a:ext cx="7110730" cy="2413000"/>
            <a:chOff x="963634" y="1296035"/>
            <a:chExt cx="7110730" cy="2413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634" y="1555732"/>
              <a:ext cx="6112070" cy="19628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125" y="1354709"/>
              <a:ext cx="248919" cy="3340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3305" y="1465199"/>
              <a:ext cx="141477" cy="171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5564" y="1367028"/>
              <a:ext cx="180340" cy="2124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8370" y="1434973"/>
              <a:ext cx="228854" cy="19748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35020" y="1358265"/>
              <a:ext cx="267970" cy="304800"/>
            </a:xfrm>
            <a:custGeom>
              <a:avLst/>
              <a:gdLst/>
              <a:ahLst/>
              <a:cxnLst/>
              <a:rect l="l" t="t" r="r" b="b"/>
              <a:pathLst>
                <a:path w="267970" h="304800">
                  <a:moveTo>
                    <a:pt x="107146" y="253364"/>
                  </a:moveTo>
                  <a:lnTo>
                    <a:pt x="82041" y="253364"/>
                  </a:lnTo>
                  <a:lnTo>
                    <a:pt x="82295" y="254635"/>
                  </a:lnTo>
                  <a:lnTo>
                    <a:pt x="82251" y="255397"/>
                  </a:lnTo>
                  <a:lnTo>
                    <a:pt x="94106" y="283337"/>
                  </a:lnTo>
                  <a:lnTo>
                    <a:pt x="100710" y="291338"/>
                  </a:lnTo>
                  <a:lnTo>
                    <a:pt x="102362" y="292608"/>
                  </a:lnTo>
                  <a:lnTo>
                    <a:pt x="104139" y="293370"/>
                  </a:lnTo>
                  <a:lnTo>
                    <a:pt x="112775" y="297307"/>
                  </a:lnTo>
                  <a:lnTo>
                    <a:pt x="138302" y="304292"/>
                  </a:lnTo>
                  <a:lnTo>
                    <a:pt x="151256" y="304292"/>
                  </a:lnTo>
                  <a:lnTo>
                    <a:pt x="197992" y="295021"/>
                  </a:lnTo>
                  <a:lnTo>
                    <a:pt x="198881" y="294639"/>
                  </a:lnTo>
                  <a:lnTo>
                    <a:pt x="213867" y="288798"/>
                  </a:lnTo>
                  <a:lnTo>
                    <a:pt x="230374" y="280670"/>
                  </a:lnTo>
                  <a:lnTo>
                    <a:pt x="235038" y="278511"/>
                  </a:lnTo>
                  <a:lnTo>
                    <a:pt x="140842" y="278511"/>
                  </a:lnTo>
                  <a:lnTo>
                    <a:pt x="138302" y="278257"/>
                  </a:lnTo>
                  <a:lnTo>
                    <a:pt x="139573" y="278257"/>
                  </a:lnTo>
                  <a:lnTo>
                    <a:pt x="133223" y="276987"/>
                  </a:lnTo>
                  <a:lnTo>
                    <a:pt x="132206" y="276987"/>
                  </a:lnTo>
                  <a:lnTo>
                    <a:pt x="130047" y="276351"/>
                  </a:lnTo>
                  <a:lnTo>
                    <a:pt x="130528" y="276351"/>
                  </a:lnTo>
                  <a:lnTo>
                    <a:pt x="122808" y="273431"/>
                  </a:lnTo>
                  <a:lnTo>
                    <a:pt x="123013" y="273431"/>
                  </a:lnTo>
                  <a:lnTo>
                    <a:pt x="122456" y="273176"/>
                  </a:lnTo>
                  <a:lnTo>
                    <a:pt x="119506" y="273176"/>
                  </a:lnTo>
                  <a:lnTo>
                    <a:pt x="114934" y="269748"/>
                  </a:lnTo>
                  <a:lnTo>
                    <a:pt x="116615" y="269748"/>
                  </a:lnTo>
                  <a:lnTo>
                    <a:pt x="114153" y="266826"/>
                  </a:lnTo>
                  <a:lnTo>
                    <a:pt x="110904" y="262889"/>
                  </a:lnTo>
                  <a:lnTo>
                    <a:pt x="110362" y="262889"/>
                  </a:lnTo>
                  <a:lnTo>
                    <a:pt x="108584" y="260096"/>
                  </a:lnTo>
                  <a:lnTo>
                    <a:pt x="109084" y="260096"/>
                  </a:lnTo>
                  <a:lnTo>
                    <a:pt x="108503" y="258825"/>
                  </a:lnTo>
                  <a:lnTo>
                    <a:pt x="107950" y="258825"/>
                  </a:lnTo>
                  <a:lnTo>
                    <a:pt x="106933" y="255397"/>
                  </a:lnTo>
                  <a:lnTo>
                    <a:pt x="107445" y="255397"/>
                  </a:lnTo>
                  <a:lnTo>
                    <a:pt x="107146" y="253364"/>
                  </a:lnTo>
                  <a:close/>
                </a:path>
                <a:path w="267970" h="304800">
                  <a:moveTo>
                    <a:pt x="230631" y="280543"/>
                  </a:moveTo>
                  <a:lnTo>
                    <a:pt x="230250" y="280670"/>
                  </a:lnTo>
                  <a:lnTo>
                    <a:pt x="230631" y="280543"/>
                  </a:lnTo>
                  <a:close/>
                </a:path>
                <a:path w="267970" h="304800">
                  <a:moveTo>
                    <a:pt x="139573" y="278257"/>
                  </a:moveTo>
                  <a:lnTo>
                    <a:pt x="138302" y="278257"/>
                  </a:lnTo>
                  <a:lnTo>
                    <a:pt x="140842" y="278511"/>
                  </a:lnTo>
                  <a:lnTo>
                    <a:pt x="139573" y="278257"/>
                  </a:lnTo>
                  <a:close/>
                </a:path>
                <a:path w="267970" h="304800">
                  <a:moveTo>
                    <a:pt x="162940" y="277268"/>
                  </a:moveTo>
                  <a:lnTo>
                    <a:pt x="149225" y="278257"/>
                  </a:lnTo>
                  <a:lnTo>
                    <a:pt x="139573" y="278257"/>
                  </a:lnTo>
                  <a:lnTo>
                    <a:pt x="140842" y="278511"/>
                  </a:lnTo>
                  <a:lnTo>
                    <a:pt x="235038" y="278511"/>
                  </a:lnTo>
                  <a:lnTo>
                    <a:pt x="237291" y="277495"/>
                  </a:lnTo>
                  <a:lnTo>
                    <a:pt x="161797" y="277495"/>
                  </a:lnTo>
                  <a:lnTo>
                    <a:pt x="162940" y="277268"/>
                  </a:lnTo>
                  <a:close/>
                </a:path>
                <a:path w="267970" h="304800">
                  <a:moveTo>
                    <a:pt x="163321" y="277240"/>
                  </a:moveTo>
                  <a:lnTo>
                    <a:pt x="162940" y="277268"/>
                  </a:lnTo>
                  <a:lnTo>
                    <a:pt x="161797" y="277495"/>
                  </a:lnTo>
                  <a:lnTo>
                    <a:pt x="163321" y="277240"/>
                  </a:lnTo>
                  <a:close/>
                </a:path>
                <a:path w="267970" h="304800">
                  <a:moveTo>
                    <a:pt x="237854" y="277240"/>
                  </a:moveTo>
                  <a:lnTo>
                    <a:pt x="163321" y="277240"/>
                  </a:lnTo>
                  <a:lnTo>
                    <a:pt x="161797" y="277495"/>
                  </a:lnTo>
                  <a:lnTo>
                    <a:pt x="237291" y="277495"/>
                  </a:lnTo>
                  <a:lnTo>
                    <a:pt x="237854" y="277240"/>
                  </a:lnTo>
                  <a:close/>
                </a:path>
                <a:path w="267970" h="304800">
                  <a:moveTo>
                    <a:pt x="176406" y="274598"/>
                  </a:moveTo>
                  <a:lnTo>
                    <a:pt x="162940" y="277268"/>
                  </a:lnTo>
                  <a:lnTo>
                    <a:pt x="163321" y="277240"/>
                  </a:lnTo>
                  <a:lnTo>
                    <a:pt x="237854" y="277240"/>
                  </a:lnTo>
                  <a:lnTo>
                    <a:pt x="242923" y="274955"/>
                  </a:lnTo>
                  <a:lnTo>
                    <a:pt x="175259" y="274955"/>
                  </a:lnTo>
                  <a:lnTo>
                    <a:pt x="176406" y="274598"/>
                  </a:lnTo>
                  <a:close/>
                </a:path>
                <a:path w="267970" h="304800">
                  <a:moveTo>
                    <a:pt x="130047" y="276351"/>
                  </a:moveTo>
                  <a:lnTo>
                    <a:pt x="132206" y="276987"/>
                  </a:lnTo>
                  <a:lnTo>
                    <a:pt x="131067" y="276555"/>
                  </a:lnTo>
                  <a:lnTo>
                    <a:pt x="130047" y="276351"/>
                  </a:lnTo>
                  <a:close/>
                </a:path>
                <a:path w="267970" h="304800">
                  <a:moveTo>
                    <a:pt x="131067" y="276555"/>
                  </a:moveTo>
                  <a:lnTo>
                    <a:pt x="132206" y="276987"/>
                  </a:lnTo>
                  <a:lnTo>
                    <a:pt x="133223" y="276987"/>
                  </a:lnTo>
                  <a:lnTo>
                    <a:pt x="131067" y="276555"/>
                  </a:lnTo>
                  <a:close/>
                </a:path>
                <a:path w="267970" h="304800">
                  <a:moveTo>
                    <a:pt x="130528" y="276351"/>
                  </a:moveTo>
                  <a:lnTo>
                    <a:pt x="130047" y="276351"/>
                  </a:lnTo>
                  <a:lnTo>
                    <a:pt x="131067" y="276555"/>
                  </a:lnTo>
                  <a:lnTo>
                    <a:pt x="130528" y="276351"/>
                  </a:lnTo>
                  <a:close/>
                </a:path>
                <a:path w="267970" h="304800">
                  <a:moveTo>
                    <a:pt x="243768" y="274574"/>
                  </a:moveTo>
                  <a:lnTo>
                    <a:pt x="176529" y="274574"/>
                  </a:lnTo>
                  <a:lnTo>
                    <a:pt x="175259" y="274955"/>
                  </a:lnTo>
                  <a:lnTo>
                    <a:pt x="242923" y="274955"/>
                  </a:lnTo>
                  <a:lnTo>
                    <a:pt x="243768" y="274574"/>
                  </a:lnTo>
                  <a:close/>
                </a:path>
                <a:path w="267970" h="304800">
                  <a:moveTo>
                    <a:pt x="252109" y="270256"/>
                  </a:moveTo>
                  <a:lnTo>
                    <a:pt x="190372" y="270256"/>
                  </a:lnTo>
                  <a:lnTo>
                    <a:pt x="189610" y="270510"/>
                  </a:lnTo>
                  <a:lnTo>
                    <a:pt x="176406" y="274598"/>
                  </a:lnTo>
                  <a:lnTo>
                    <a:pt x="243768" y="274574"/>
                  </a:lnTo>
                  <a:lnTo>
                    <a:pt x="249681" y="271907"/>
                  </a:lnTo>
                  <a:lnTo>
                    <a:pt x="252109" y="270256"/>
                  </a:lnTo>
                  <a:close/>
                </a:path>
                <a:path w="267970" h="304800">
                  <a:moveTo>
                    <a:pt x="123013" y="273431"/>
                  </a:moveTo>
                  <a:lnTo>
                    <a:pt x="122808" y="273431"/>
                  </a:lnTo>
                  <a:lnTo>
                    <a:pt x="123570" y="273685"/>
                  </a:lnTo>
                  <a:lnTo>
                    <a:pt x="123013" y="273431"/>
                  </a:lnTo>
                  <a:close/>
                </a:path>
                <a:path w="267970" h="304800">
                  <a:moveTo>
                    <a:pt x="114934" y="269748"/>
                  </a:moveTo>
                  <a:lnTo>
                    <a:pt x="119506" y="273176"/>
                  </a:lnTo>
                  <a:lnTo>
                    <a:pt x="117665" y="270992"/>
                  </a:lnTo>
                  <a:lnTo>
                    <a:pt x="114934" y="269748"/>
                  </a:lnTo>
                  <a:close/>
                </a:path>
                <a:path w="267970" h="304800">
                  <a:moveTo>
                    <a:pt x="117665" y="270992"/>
                  </a:moveTo>
                  <a:lnTo>
                    <a:pt x="119506" y="273176"/>
                  </a:lnTo>
                  <a:lnTo>
                    <a:pt x="122456" y="273176"/>
                  </a:lnTo>
                  <a:lnTo>
                    <a:pt x="117665" y="270992"/>
                  </a:lnTo>
                  <a:close/>
                </a:path>
                <a:path w="267970" h="304800">
                  <a:moveTo>
                    <a:pt x="116615" y="269748"/>
                  </a:moveTo>
                  <a:lnTo>
                    <a:pt x="114934" y="269748"/>
                  </a:lnTo>
                  <a:lnTo>
                    <a:pt x="117665" y="270992"/>
                  </a:lnTo>
                  <a:lnTo>
                    <a:pt x="116615" y="269748"/>
                  </a:lnTo>
                  <a:close/>
                </a:path>
                <a:path w="267970" h="304800">
                  <a:moveTo>
                    <a:pt x="189917" y="270397"/>
                  </a:moveTo>
                  <a:lnTo>
                    <a:pt x="189556" y="270510"/>
                  </a:lnTo>
                  <a:lnTo>
                    <a:pt x="189917" y="270397"/>
                  </a:lnTo>
                  <a:close/>
                </a:path>
                <a:path w="267970" h="304800">
                  <a:moveTo>
                    <a:pt x="204524" y="265041"/>
                  </a:moveTo>
                  <a:lnTo>
                    <a:pt x="189917" y="270397"/>
                  </a:lnTo>
                  <a:lnTo>
                    <a:pt x="190372" y="270256"/>
                  </a:lnTo>
                  <a:lnTo>
                    <a:pt x="252109" y="270256"/>
                  </a:lnTo>
                  <a:lnTo>
                    <a:pt x="252856" y="269748"/>
                  </a:lnTo>
                  <a:lnTo>
                    <a:pt x="257676" y="265302"/>
                  </a:lnTo>
                  <a:lnTo>
                    <a:pt x="203962" y="265302"/>
                  </a:lnTo>
                  <a:lnTo>
                    <a:pt x="204524" y="265041"/>
                  </a:lnTo>
                  <a:close/>
                </a:path>
                <a:path w="267970" h="304800">
                  <a:moveTo>
                    <a:pt x="114067" y="266700"/>
                  </a:moveTo>
                  <a:close/>
                </a:path>
                <a:path w="267970" h="304800">
                  <a:moveTo>
                    <a:pt x="204850" y="264922"/>
                  </a:moveTo>
                  <a:lnTo>
                    <a:pt x="204524" y="265041"/>
                  </a:lnTo>
                  <a:lnTo>
                    <a:pt x="203962" y="265302"/>
                  </a:lnTo>
                  <a:lnTo>
                    <a:pt x="204850" y="264922"/>
                  </a:lnTo>
                  <a:close/>
                </a:path>
                <a:path w="267970" h="304800">
                  <a:moveTo>
                    <a:pt x="258090" y="264922"/>
                  </a:moveTo>
                  <a:lnTo>
                    <a:pt x="204850" y="264922"/>
                  </a:lnTo>
                  <a:lnTo>
                    <a:pt x="203962" y="265302"/>
                  </a:lnTo>
                  <a:lnTo>
                    <a:pt x="257676" y="265302"/>
                  </a:lnTo>
                  <a:lnTo>
                    <a:pt x="258090" y="264922"/>
                  </a:lnTo>
                  <a:close/>
                </a:path>
                <a:path w="267970" h="304800">
                  <a:moveTo>
                    <a:pt x="260222" y="244094"/>
                  </a:moveTo>
                  <a:lnTo>
                    <a:pt x="256539" y="245110"/>
                  </a:lnTo>
                  <a:lnTo>
                    <a:pt x="241553" y="248793"/>
                  </a:lnTo>
                  <a:lnTo>
                    <a:pt x="239649" y="249427"/>
                  </a:lnTo>
                  <a:lnTo>
                    <a:pt x="220090" y="257810"/>
                  </a:lnTo>
                  <a:lnTo>
                    <a:pt x="204524" y="265041"/>
                  </a:lnTo>
                  <a:lnTo>
                    <a:pt x="204850" y="264922"/>
                  </a:lnTo>
                  <a:lnTo>
                    <a:pt x="258090" y="264922"/>
                  </a:lnTo>
                  <a:lnTo>
                    <a:pt x="264287" y="259207"/>
                  </a:lnTo>
                  <a:lnTo>
                    <a:pt x="266953" y="256667"/>
                  </a:lnTo>
                  <a:lnTo>
                    <a:pt x="267715" y="252475"/>
                  </a:lnTo>
                  <a:lnTo>
                    <a:pt x="264159" y="245872"/>
                  </a:lnTo>
                  <a:lnTo>
                    <a:pt x="260222" y="244094"/>
                  </a:lnTo>
                  <a:close/>
                </a:path>
                <a:path w="267970" h="304800">
                  <a:moveTo>
                    <a:pt x="108584" y="260096"/>
                  </a:moveTo>
                  <a:lnTo>
                    <a:pt x="110362" y="262889"/>
                  </a:lnTo>
                  <a:lnTo>
                    <a:pt x="109697" y="261436"/>
                  </a:lnTo>
                  <a:lnTo>
                    <a:pt x="108584" y="260096"/>
                  </a:lnTo>
                  <a:close/>
                </a:path>
                <a:path w="267970" h="304800">
                  <a:moveTo>
                    <a:pt x="109697" y="261436"/>
                  </a:moveTo>
                  <a:lnTo>
                    <a:pt x="110362" y="262889"/>
                  </a:lnTo>
                  <a:lnTo>
                    <a:pt x="110904" y="262889"/>
                  </a:lnTo>
                  <a:lnTo>
                    <a:pt x="109697" y="261436"/>
                  </a:lnTo>
                  <a:close/>
                </a:path>
                <a:path w="267970" h="304800">
                  <a:moveTo>
                    <a:pt x="109084" y="260096"/>
                  </a:moveTo>
                  <a:lnTo>
                    <a:pt x="108584" y="260096"/>
                  </a:lnTo>
                  <a:lnTo>
                    <a:pt x="109697" y="261436"/>
                  </a:lnTo>
                  <a:lnTo>
                    <a:pt x="109084" y="260096"/>
                  </a:lnTo>
                  <a:close/>
                </a:path>
                <a:path w="267970" h="304800">
                  <a:moveTo>
                    <a:pt x="106933" y="255397"/>
                  </a:moveTo>
                  <a:lnTo>
                    <a:pt x="107950" y="258825"/>
                  </a:lnTo>
                  <a:lnTo>
                    <a:pt x="107688" y="257044"/>
                  </a:lnTo>
                  <a:lnTo>
                    <a:pt x="106933" y="255397"/>
                  </a:lnTo>
                  <a:close/>
                </a:path>
                <a:path w="267970" h="304800">
                  <a:moveTo>
                    <a:pt x="107688" y="257044"/>
                  </a:moveTo>
                  <a:lnTo>
                    <a:pt x="107950" y="258825"/>
                  </a:lnTo>
                  <a:lnTo>
                    <a:pt x="108503" y="258825"/>
                  </a:lnTo>
                  <a:lnTo>
                    <a:pt x="107688" y="257044"/>
                  </a:lnTo>
                  <a:close/>
                </a:path>
                <a:path w="267970" h="304800">
                  <a:moveTo>
                    <a:pt x="107445" y="255397"/>
                  </a:moveTo>
                  <a:lnTo>
                    <a:pt x="106933" y="255397"/>
                  </a:lnTo>
                  <a:lnTo>
                    <a:pt x="107688" y="257044"/>
                  </a:lnTo>
                  <a:lnTo>
                    <a:pt x="107445" y="255397"/>
                  </a:lnTo>
                  <a:close/>
                </a:path>
                <a:path w="267970" h="304800">
                  <a:moveTo>
                    <a:pt x="82060" y="253546"/>
                  </a:moveTo>
                  <a:lnTo>
                    <a:pt x="82172" y="254635"/>
                  </a:lnTo>
                  <a:lnTo>
                    <a:pt x="82060" y="253546"/>
                  </a:lnTo>
                  <a:close/>
                </a:path>
                <a:path w="267970" h="304800">
                  <a:moveTo>
                    <a:pt x="82041" y="253364"/>
                  </a:moveTo>
                  <a:lnTo>
                    <a:pt x="82060" y="253546"/>
                  </a:lnTo>
                  <a:lnTo>
                    <a:pt x="82295" y="254635"/>
                  </a:lnTo>
                  <a:lnTo>
                    <a:pt x="82041" y="253364"/>
                  </a:lnTo>
                  <a:close/>
                </a:path>
                <a:path w="267970" h="304800">
                  <a:moveTo>
                    <a:pt x="109793" y="178054"/>
                  </a:moveTo>
                  <a:lnTo>
                    <a:pt x="85725" y="178054"/>
                  </a:lnTo>
                  <a:lnTo>
                    <a:pt x="83692" y="193167"/>
                  </a:lnTo>
                  <a:lnTo>
                    <a:pt x="83565" y="193801"/>
                  </a:lnTo>
                  <a:lnTo>
                    <a:pt x="82422" y="207137"/>
                  </a:lnTo>
                  <a:lnTo>
                    <a:pt x="81279" y="219583"/>
                  </a:lnTo>
                  <a:lnTo>
                    <a:pt x="80009" y="232156"/>
                  </a:lnTo>
                  <a:lnTo>
                    <a:pt x="80009" y="242570"/>
                  </a:lnTo>
                  <a:lnTo>
                    <a:pt x="80263" y="245237"/>
                  </a:lnTo>
                  <a:lnTo>
                    <a:pt x="82060" y="253546"/>
                  </a:lnTo>
                  <a:lnTo>
                    <a:pt x="82041" y="253364"/>
                  </a:lnTo>
                  <a:lnTo>
                    <a:pt x="107146" y="253364"/>
                  </a:lnTo>
                  <a:lnTo>
                    <a:pt x="106679" y="250189"/>
                  </a:lnTo>
                  <a:lnTo>
                    <a:pt x="106552" y="249047"/>
                  </a:lnTo>
                  <a:lnTo>
                    <a:pt x="104867" y="242570"/>
                  </a:lnTo>
                  <a:lnTo>
                    <a:pt x="104520" y="242570"/>
                  </a:lnTo>
                  <a:lnTo>
                    <a:pt x="104139" y="239775"/>
                  </a:lnTo>
                  <a:lnTo>
                    <a:pt x="104486" y="239775"/>
                  </a:lnTo>
                  <a:lnTo>
                    <a:pt x="104393" y="233299"/>
                  </a:lnTo>
                  <a:lnTo>
                    <a:pt x="105409" y="221742"/>
                  </a:lnTo>
                  <a:lnTo>
                    <a:pt x="106580" y="207010"/>
                  </a:lnTo>
                  <a:lnTo>
                    <a:pt x="107374" y="196596"/>
                  </a:lnTo>
                  <a:lnTo>
                    <a:pt x="109600" y="181483"/>
                  </a:lnTo>
                  <a:lnTo>
                    <a:pt x="109600" y="180594"/>
                  </a:lnTo>
                  <a:lnTo>
                    <a:pt x="109793" y="178054"/>
                  </a:lnTo>
                  <a:close/>
                </a:path>
                <a:path w="267970" h="304800">
                  <a:moveTo>
                    <a:pt x="104139" y="239775"/>
                  </a:moveTo>
                  <a:lnTo>
                    <a:pt x="104520" y="242570"/>
                  </a:lnTo>
                  <a:lnTo>
                    <a:pt x="104503" y="241174"/>
                  </a:lnTo>
                  <a:lnTo>
                    <a:pt x="104139" y="239775"/>
                  </a:lnTo>
                  <a:close/>
                </a:path>
                <a:path w="267970" h="304800">
                  <a:moveTo>
                    <a:pt x="104503" y="241174"/>
                  </a:moveTo>
                  <a:lnTo>
                    <a:pt x="104520" y="242570"/>
                  </a:lnTo>
                  <a:lnTo>
                    <a:pt x="104867" y="242570"/>
                  </a:lnTo>
                  <a:lnTo>
                    <a:pt x="104503" y="241174"/>
                  </a:lnTo>
                  <a:close/>
                </a:path>
                <a:path w="267970" h="304800">
                  <a:moveTo>
                    <a:pt x="104486" y="239775"/>
                  </a:moveTo>
                  <a:lnTo>
                    <a:pt x="104139" y="239775"/>
                  </a:lnTo>
                  <a:lnTo>
                    <a:pt x="104503" y="241174"/>
                  </a:lnTo>
                  <a:lnTo>
                    <a:pt x="104486" y="239775"/>
                  </a:lnTo>
                  <a:close/>
                </a:path>
                <a:path w="267970" h="304800">
                  <a:moveTo>
                    <a:pt x="104406" y="233159"/>
                  </a:moveTo>
                  <a:lnTo>
                    <a:pt x="104393" y="233299"/>
                  </a:lnTo>
                  <a:lnTo>
                    <a:pt x="104406" y="233159"/>
                  </a:lnTo>
                  <a:close/>
                </a:path>
                <a:path w="267970" h="304800">
                  <a:moveTo>
                    <a:pt x="104494" y="232156"/>
                  </a:moveTo>
                  <a:lnTo>
                    <a:pt x="104406" y="233159"/>
                  </a:lnTo>
                  <a:lnTo>
                    <a:pt x="104494" y="232156"/>
                  </a:lnTo>
                  <a:close/>
                </a:path>
                <a:path w="267970" h="304800">
                  <a:moveTo>
                    <a:pt x="81279" y="219456"/>
                  </a:moveTo>
                  <a:close/>
                </a:path>
                <a:path w="267970" h="304800">
                  <a:moveTo>
                    <a:pt x="82422" y="207010"/>
                  </a:moveTo>
                  <a:close/>
                </a:path>
                <a:path w="267970" h="304800">
                  <a:moveTo>
                    <a:pt x="107434" y="195806"/>
                  </a:moveTo>
                  <a:lnTo>
                    <a:pt x="107314" y="196596"/>
                  </a:lnTo>
                  <a:lnTo>
                    <a:pt x="107434" y="195806"/>
                  </a:lnTo>
                  <a:close/>
                </a:path>
                <a:path w="267970" h="304800">
                  <a:moveTo>
                    <a:pt x="112013" y="148336"/>
                  </a:moveTo>
                  <a:lnTo>
                    <a:pt x="87756" y="148336"/>
                  </a:lnTo>
                  <a:lnTo>
                    <a:pt x="86740" y="163830"/>
                  </a:lnTo>
                  <a:lnTo>
                    <a:pt x="85597" y="178815"/>
                  </a:lnTo>
                  <a:lnTo>
                    <a:pt x="85725" y="178054"/>
                  </a:lnTo>
                  <a:lnTo>
                    <a:pt x="109793" y="178054"/>
                  </a:lnTo>
                  <a:lnTo>
                    <a:pt x="112013" y="148336"/>
                  </a:lnTo>
                  <a:close/>
                </a:path>
                <a:path w="267970" h="304800">
                  <a:moveTo>
                    <a:pt x="86740" y="163702"/>
                  </a:moveTo>
                  <a:lnTo>
                    <a:pt x="86731" y="163830"/>
                  </a:lnTo>
                  <a:lnTo>
                    <a:pt x="86740" y="163702"/>
                  </a:lnTo>
                  <a:close/>
                </a:path>
                <a:path w="267970" h="304800">
                  <a:moveTo>
                    <a:pt x="112140" y="118872"/>
                  </a:moveTo>
                  <a:lnTo>
                    <a:pt x="87502" y="118872"/>
                  </a:lnTo>
                  <a:lnTo>
                    <a:pt x="87629" y="120776"/>
                  </a:lnTo>
                  <a:lnTo>
                    <a:pt x="87629" y="149098"/>
                  </a:lnTo>
                  <a:lnTo>
                    <a:pt x="87756" y="148336"/>
                  </a:lnTo>
                  <a:lnTo>
                    <a:pt x="112013" y="148336"/>
                  </a:lnTo>
                  <a:lnTo>
                    <a:pt x="112140" y="118872"/>
                  </a:lnTo>
                  <a:close/>
                </a:path>
                <a:path w="267970" h="304800">
                  <a:moveTo>
                    <a:pt x="87513" y="119993"/>
                  </a:moveTo>
                  <a:lnTo>
                    <a:pt x="87520" y="120776"/>
                  </a:lnTo>
                  <a:lnTo>
                    <a:pt x="87513" y="119993"/>
                  </a:lnTo>
                  <a:close/>
                </a:path>
                <a:path w="267970" h="304800">
                  <a:moveTo>
                    <a:pt x="110408" y="106299"/>
                  </a:moveTo>
                  <a:lnTo>
                    <a:pt x="85470" y="106299"/>
                  </a:lnTo>
                  <a:lnTo>
                    <a:pt x="87513" y="119993"/>
                  </a:lnTo>
                  <a:lnTo>
                    <a:pt x="87502" y="118872"/>
                  </a:lnTo>
                  <a:lnTo>
                    <a:pt x="112140" y="118872"/>
                  </a:lnTo>
                  <a:lnTo>
                    <a:pt x="112013" y="117094"/>
                  </a:lnTo>
                  <a:lnTo>
                    <a:pt x="110408" y="106299"/>
                  </a:lnTo>
                  <a:close/>
                </a:path>
                <a:path w="267970" h="304800">
                  <a:moveTo>
                    <a:pt x="82295" y="92837"/>
                  </a:moveTo>
                  <a:lnTo>
                    <a:pt x="85597" y="107187"/>
                  </a:lnTo>
                  <a:lnTo>
                    <a:pt x="85470" y="106299"/>
                  </a:lnTo>
                  <a:lnTo>
                    <a:pt x="110408" y="106299"/>
                  </a:lnTo>
                  <a:lnTo>
                    <a:pt x="109727" y="101726"/>
                  </a:lnTo>
                  <a:lnTo>
                    <a:pt x="107985" y="93852"/>
                  </a:lnTo>
                  <a:lnTo>
                    <a:pt x="82676" y="93852"/>
                  </a:lnTo>
                  <a:lnTo>
                    <a:pt x="82295" y="92837"/>
                  </a:lnTo>
                  <a:close/>
                </a:path>
                <a:path w="267970" h="304800">
                  <a:moveTo>
                    <a:pt x="100492" y="69469"/>
                  </a:moveTo>
                  <a:lnTo>
                    <a:pt x="73278" y="69469"/>
                  </a:lnTo>
                  <a:lnTo>
                    <a:pt x="73913" y="70738"/>
                  </a:lnTo>
                  <a:lnTo>
                    <a:pt x="78739" y="81787"/>
                  </a:lnTo>
                  <a:lnTo>
                    <a:pt x="82676" y="93852"/>
                  </a:lnTo>
                  <a:lnTo>
                    <a:pt x="107985" y="93852"/>
                  </a:lnTo>
                  <a:lnTo>
                    <a:pt x="106299" y="86233"/>
                  </a:lnTo>
                  <a:lnTo>
                    <a:pt x="101980" y="72898"/>
                  </a:lnTo>
                  <a:lnTo>
                    <a:pt x="100492" y="69469"/>
                  </a:lnTo>
                  <a:close/>
                </a:path>
                <a:path w="267970" h="304800">
                  <a:moveTo>
                    <a:pt x="78231" y="80645"/>
                  </a:moveTo>
                  <a:lnTo>
                    <a:pt x="78616" y="81787"/>
                  </a:lnTo>
                  <a:lnTo>
                    <a:pt x="78231" y="80645"/>
                  </a:lnTo>
                  <a:close/>
                </a:path>
                <a:path w="267970" h="304800">
                  <a:moveTo>
                    <a:pt x="73617" y="70232"/>
                  </a:moveTo>
                  <a:lnTo>
                    <a:pt x="73841" y="70738"/>
                  </a:lnTo>
                  <a:lnTo>
                    <a:pt x="73617" y="70232"/>
                  </a:lnTo>
                  <a:close/>
                </a:path>
                <a:path w="267970" h="304800">
                  <a:moveTo>
                    <a:pt x="73278" y="69469"/>
                  </a:moveTo>
                  <a:lnTo>
                    <a:pt x="73617" y="70232"/>
                  </a:lnTo>
                  <a:lnTo>
                    <a:pt x="73913" y="70738"/>
                  </a:lnTo>
                  <a:lnTo>
                    <a:pt x="73278" y="69469"/>
                  </a:lnTo>
                  <a:close/>
                </a:path>
                <a:path w="267970" h="304800">
                  <a:moveTo>
                    <a:pt x="96524" y="60325"/>
                  </a:moveTo>
                  <a:lnTo>
                    <a:pt x="67817" y="60325"/>
                  </a:lnTo>
                  <a:lnTo>
                    <a:pt x="68706" y="61722"/>
                  </a:lnTo>
                  <a:lnTo>
                    <a:pt x="73617" y="70232"/>
                  </a:lnTo>
                  <a:lnTo>
                    <a:pt x="73278" y="69469"/>
                  </a:lnTo>
                  <a:lnTo>
                    <a:pt x="100492" y="69469"/>
                  </a:lnTo>
                  <a:lnTo>
                    <a:pt x="96524" y="60325"/>
                  </a:lnTo>
                  <a:close/>
                </a:path>
                <a:path w="267970" h="304800">
                  <a:moveTo>
                    <a:pt x="68405" y="61328"/>
                  </a:moveTo>
                  <a:lnTo>
                    <a:pt x="68635" y="61722"/>
                  </a:lnTo>
                  <a:lnTo>
                    <a:pt x="68405" y="61328"/>
                  </a:lnTo>
                  <a:close/>
                </a:path>
                <a:path w="267970" h="304800">
                  <a:moveTo>
                    <a:pt x="67817" y="60325"/>
                  </a:moveTo>
                  <a:lnTo>
                    <a:pt x="68405" y="61328"/>
                  </a:lnTo>
                  <a:lnTo>
                    <a:pt x="68706" y="61722"/>
                  </a:lnTo>
                  <a:lnTo>
                    <a:pt x="67817" y="60325"/>
                  </a:lnTo>
                  <a:close/>
                </a:path>
                <a:path w="267970" h="304800">
                  <a:moveTo>
                    <a:pt x="91785" y="51943"/>
                  </a:moveTo>
                  <a:lnTo>
                    <a:pt x="61213" y="51943"/>
                  </a:lnTo>
                  <a:lnTo>
                    <a:pt x="62356" y="53339"/>
                  </a:lnTo>
                  <a:lnTo>
                    <a:pt x="68405" y="61328"/>
                  </a:lnTo>
                  <a:lnTo>
                    <a:pt x="67817" y="60325"/>
                  </a:lnTo>
                  <a:lnTo>
                    <a:pt x="96524" y="60325"/>
                  </a:lnTo>
                  <a:lnTo>
                    <a:pt x="96138" y="59436"/>
                  </a:lnTo>
                  <a:lnTo>
                    <a:pt x="95503" y="58165"/>
                  </a:lnTo>
                  <a:lnTo>
                    <a:pt x="91785" y="51943"/>
                  </a:lnTo>
                  <a:close/>
                </a:path>
                <a:path w="267970" h="304800">
                  <a:moveTo>
                    <a:pt x="62085" y="53080"/>
                  </a:moveTo>
                  <a:lnTo>
                    <a:pt x="62284" y="53339"/>
                  </a:lnTo>
                  <a:lnTo>
                    <a:pt x="62085" y="53080"/>
                  </a:lnTo>
                  <a:close/>
                </a:path>
                <a:path w="267970" h="304800">
                  <a:moveTo>
                    <a:pt x="61213" y="51943"/>
                  </a:moveTo>
                  <a:lnTo>
                    <a:pt x="62085" y="53080"/>
                  </a:lnTo>
                  <a:lnTo>
                    <a:pt x="62356" y="53339"/>
                  </a:lnTo>
                  <a:lnTo>
                    <a:pt x="61213" y="51943"/>
                  </a:lnTo>
                  <a:close/>
                </a:path>
                <a:path w="267970" h="304800">
                  <a:moveTo>
                    <a:pt x="87406" y="45085"/>
                  </a:moveTo>
                  <a:lnTo>
                    <a:pt x="53720" y="45085"/>
                  </a:lnTo>
                  <a:lnTo>
                    <a:pt x="54609" y="45847"/>
                  </a:lnTo>
                  <a:lnTo>
                    <a:pt x="62085" y="53080"/>
                  </a:lnTo>
                  <a:lnTo>
                    <a:pt x="61213" y="51943"/>
                  </a:lnTo>
                  <a:lnTo>
                    <a:pt x="91785" y="51943"/>
                  </a:lnTo>
                  <a:lnTo>
                    <a:pt x="89280" y="47751"/>
                  </a:lnTo>
                  <a:lnTo>
                    <a:pt x="88391" y="46355"/>
                  </a:lnTo>
                  <a:lnTo>
                    <a:pt x="87406" y="45085"/>
                  </a:lnTo>
                  <a:close/>
                </a:path>
                <a:path w="267970" h="304800">
                  <a:moveTo>
                    <a:pt x="54067" y="45416"/>
                  </a:moveTo>
                  <a:lnTo>
                    <a:pt x="54518" y="45847"/>
                  </a:lnTo>
                  <a:lnTo>
                    <a:pt x="54067" y="45416"/>
                  </a:lnTo>
                  <a:close/>
                </a:path>
                <a:path w="267970" h="304800">
                  <a:moveTo>
                    <a:pt x="53720" y="45085"/>
                  </a:moveTo>
                  <a:lnTo>
                    <a:pt x="54067" y="45416"/>
                  </a:lnTo>
                  <a:lnTo>
                    <a:pt x="54609" y="45847"/>
                  </a:lnTo>
                  <a:lnTo>
                    <a:pt x="53720" y="45085"/>
                  </a:lnTo>
                  <a:close/>
                </a:path>
                <a:path w="267970" h="304800">
                  <a:moveTo>
                    <a:pt x="46280" y="39232"/>
                  </a:moveTo>
                  <a:lnTo>
                    <a:pt x="54067" y="45416"/>
                  </a:lnTo>
                  <a:lnTo>
                    <a:pt x="53720" y="45085"/>
                  </a:lnTo>
                  <a:lnTo>
                    <a:pt x="87406" y="45085"/>
                  </a:lnTo>
                  <a:lnTo>
                    <a:pt x="83363" y="39877"/>
                  </a:lnTo>
                  <a:lnTo>
                    <a:pt x="47370" y="39877"/>
                  </a:lnTo>
                  <a:lnTo>
                    <a:pt x="46280" y="39232"/>
                  </a:lnTo>
                  <a:close/>
                </a:path>
                <a:path w="267970" h="304800">
                  <a:moveTo>
                    <a:pt x="45974" y="38988"/>
                  </a:moveTo>
                  <a:lnTo>
                    <a:pt x="46280" y="39232"/>
                  </a:lnTo>
                  <a:lnTo>
                    <a:pt x="47370" y="39877"/>
                  </a:lnTo>
                  <a:lnTo>
                    <a:pt x="45974" y="38988"/>
                  </a:lnTo>
                  <a:close/>
                </a:path>
                <a:path w="267970" h="304800">
                  <a:moveTo>
                    <a:pt x="82673" y="38988"/>
                  </a:moveTo>
                  <a:lnTo>
                    <a:pt x="45974" y="38988"/>
                  </a:lnTo>
                  <a:lnTo>
                    <a:pt x="47370" y="39877"/>
                  </a:lnTo>
                  <a:lnTo>
                    <a:pt x="83363" y="39877"/>
                  </a:lnTo>
                  <a:lnTo>
                    <a:pt x="82673" y="38988"/>
                  </a:lnTo>
                  <a:close/>
                </a:path>
                <a:path w="267970" h="304800">
                  <a:moveTo>
                    <a:pt x="38468" y="34606"/>
                  </a:moveTo>
                  <a:lnTo>
                    <a:pt x="46280" y="39232"/>
                  </a:lnTo>
                  <a:lnTo>
                    <a:pt x="45974" y="38988"/>
                  </a:lnTo>
                  <a:lnTo>
                    <a:pt x="82673" y="38988"/>
                  </a:lnTo>
                  <a:lnTo>
                    <a:pt x="80899" y="36702"/>
                  </a:lnTo>
                  <a:lnTo>
                    <a:pt x="79628" y="35306"/>
                  </a:lnTo>
                  <a:lnTo>
                    <a:pt x="79230" y="34925"/>
                  </a:lnTo>
                  <a:lnTo>
                    <a:pt x="39242" y="34925"/>
                  </a:lnTo>
                  <a:lnTo>
                    <a:pt x="38468" y="34606"/>
                  </a:lnTo>
                  <a:close/>
                </a:path>
                <a:path w="267970" h="304800">
                  <a:moveTo>
                    <a:pt x="37718" y="34162"/>
                  </a:moveTo>
                  <a:lnTo>
                    <a:pt x="38468" y="34606"/>
                  </a:lnTo>
                  <a:lnTo>
                    <a:pt x="39242" y="34925"/>
                  </a:lnTo>
                  <a:lnTo>
                    <a:pt x="37718" y="34162"/>
                  </a:lnTo>
                  <a:close/>
                </a:path>
                <a:path w="267970" h="304800">
                  <a:moveTo>
                    <a:pt x="78433" y="34162"/>
                  </a:moveTo>
                  <a:lnTo>
                    <a:pt x="37718" y="34162"/>
                  </a:lnTo>
                  <a:lnTo>
                    <a:pt x="39242" y="34925"/>
                  </a:lnTo>
                  <a:lnTo>
                    <a:pt x="79230" y="34925"/>
                  </a:lnTo>
                  <a:lnTo>
                    <a:pt x="78433" y="34162"/>
                  </a:lnTo>
                  <a:close/>
                </a:path>
                <a:path w="267970" h="304800">
                  <a:moveTo>
                    <a:pt x="22372" y="27373"/>
                  </a:moveTo>
                  <a:lnTo>
                    <a:pt x="29971" y="31114"/>
                  </a:lnTo>
                  <a:lnTo>
                    <a:pt x="38468" y="34606"/>
                  </a:lnTo>
                  <a:lnTo>
                    <a:pt x="37718" y="34162"/>
                  </a:lnTo>
                  <a:lnTo>
                    <a:pt x="78433" y="34162"/>
                  </a:lnTo>
                  <a:lnTo>
                    <a:pt x="71657" y="27686"/>
                  </a:lnTo>
                  <a:lnTo>
                    <a:pt x="23367" y="27686"/>
                  </a:lnTo>
                  <a:lnTo>
                    <a:pt x="22372" y="27373"/>
                  </a:lnTo>
                  <a:close/>
                </a:path>
                <a:path w="267970" h="304800">
                  <a:moveTo>
                    <a:pt x="21716" y="27050"/>
                  </a:moveTo>
                  <a:lnTo>
                    <a:pt x="22372" y="27373"/>
                  </a:lnTo>
                  <a:lnTo>
                    <a:pt x="23367" y="27686"/>
                  </a:lnTo>
                  <a:lnTo>
                    <a:pt x="21716" y="27050"/>
                  </a:lnTo>
                  <a:close/>
                </a:path>
                <a:path w="267970" h="304800">
                  <a:moveTo>
                    <a:pt x="70992" y="27050"/>
                  </a:moveTo>
                  <a:lnTo>
                    <a:pt x="21716" y="27050"/>
                  </a:lnTo>
                  <a:lnTo>
                    <a:pt x="23367" y="27686"/>
                  </a:lnTo>
                  <a:lnTo>
                    <a:pt x="71657" y="27686"/>
                  </a:lnTo>
                  <a:lnTo>
                    <a:pt x="70992" y="27050"/>
                  </a:lnTo>
                  <a:close/>
                </a:path>
                <a:path w="267970" h="304800">
                  <a:moveTo>
                    <a:pt x="18239" y="26077"/>
                  </a:moveTo>
                  <a:lnTo>
                    <a:pt x="22372" y="27373"/>
                  </a:lnTo>
                  <a:lnTo>
                    <a:pt x="21716" y="27050"/>
                  </a:lnTo>
                  <a:lnTo>
                    <a:pt x="70992" y="27050"/>
                  </a:lnTo>
                  <a:lnTo>
                    <a:pt x="69944" y="26162"/>
                  </a:lnTo>
                  <a:lnTo>
                    <a:pt x="20065" y="26162"/>
                  </a:lnTo>
                  <a:lnTo>
                    <a:pt x="18239" y="26077"/>
                  </a:lnTo>
                  <a:close/>
                </a:path>
                <a:path w="267970" h="304800">
                  <a:moveTo>
                    <a:pt x="16890" y="25654"/>
                  </a:moveTo>
                  <a:lnTo>
                    <a:pt x="18239" y="26077"/>
                  </a:lnTo>
                  <a:lnTo>
                    <a:pt x="20065" y="26162"/>
                  </a:lnTo>
                  <a:lnTo>
                    <a:pt x="16890" y="25654"/>
                  </a:lnTo>
                  <a:close/>
                </a:path>
                <a:path w="267970" h="304800">
                  <a:moveTo>
                    <a:pt x="69304" y="25654"/>
                  </a:moveTo>
                  <a:lnTo>
                    <a:pt x="16890" y="25654"/>
                  </a:lnTo>
                  <a:lnTo>
                    <a:pt x="20065" y="26162"/>
                  </a:lnTo>
                  <a:lnTo>
                    <a:pt x="69944" y="26162"/>
                  </a:lnTo>
                  <a:lnTo>
                    <a:pt x="69304" y="25654"/>
                  </a:lnTo>
                  <a:close/>
                </a:path>
                <a:path w="267970" h="304800">
                  <a:moveTo>
                    <a:pt x="11556" y="0"/>
                  </a:moveTo>
                  <a:lnTo>
                    <a:pt x="5333" y="2412"/>
                  </a:lnTo>
                  <a:lnTo>
                    <a:pt x="2232" y="8636"/>
                  </a:lnTo>
                  <a:lnTo>
                    <a:pt x="0" y="13208"/>
                  </a:lnTo>
                  <a:lnTo>
                    <a:pt x="1777" y="19685"/>
                  </a:lnTo>
                  <a:lnTo>
                    <a:pt x="8889" y="24130"/>
                  </a:lnTo>
                  <a:lnTo>
                    <a:pt x="10667" y="25273"/>
                  </a:lnTo>
                  <a:lnTo>
                    <a:pt x="12572" y="25908"/>
                  </a:lnTo>
                  <a:lnTo>
                    <a:pt x="14604" y="25908"/>
                  </a:lnTo>
                  <a:lnTo>
                    <a:pt x="18239" y="26077"/>
                  </a:lnTo>
                  <a:lnTo>
                    <a:pt x="16890" y="25654"/>
                  </a:lnTo>
                  <a:lnTo>
                    <a:pt x="69304" y="25654"/>
                  </a:lnTo>
                  <a:lnTo>
                    <a:pt x="61467" y="19431"/>
                  </a:lnTo>
                  <a:lnTo>
                    <a:pt x="60070" y="18542"/>
                  </a:lnTo>
                  <a:lnTo>
                    <a:pt x="50418" y="12700"/>
                  </a:lnTo>
                  <a:lnTo>
                    <a:pt x="48767" y="11937"/>
                  </a:lnTo>
                  <a:lnTo>
                    <a:pt x="40748" y="8636"/>
                  </a:lnTo>
                  <a:lnTo>
                    <a:pt x="32384" y="4699"/>
                  </a:lnTo>
                  <a:lnTo>
                    <a:pt x="29971" y="3810"/>
                  </a:lnTo>
                  <a:lnTo>
                    <a:pt x="26119" y="2921"/>
                  </a:lnTo>
                  <a:lnTo>
                    <a:pt x="19430" y="2921"/>
                  </a:lnTo>
                  <a:lnTo>
                    <a:pt x="14604" y="2159"/>
                  </a:lnTo>
                  <a:lnTo>
                    <a:pt x="16872" y="2053"/>
                  </a:lnTo>
                  <a:lnTo>
                    <a:pt x="11556" y="0"/>
                  </a:lnTo>
                  <a:close/>
                </a:path>
                <a:path w="267970" h="304800">
                  <a:moveTo>
                    <a:pt x="40131" y="8382"/>
                  </a:moveTo>
                  <a:lnTo>
                    <a:pt x="40639" y="8636"/>
                  </a:lnTo>
                  <a:lnTo>
                    <a:pt x="40131" y="8382"/>
                  </a:lnTo>
                  <a:close/>
                </a:path>
                <a:path w="267970" h="304800">
                  <a:moveTo>
                    <a:pt x="16872" y="2053"/>
                  </a:moveTo>
                  <a:lnTo>
                    <a:pt x="14604" y="2159"/>
                  </a:lnTo>
                  <a:lnTo>
                    <a:pt x="19430" y="2921"/>
                  </a:lnTo>
                  <a:lnTo>
                    <a:pt x="16872" y="2053"/>
                  </a:lnTo>
                  <a:close/>
                </a:path>
                <a:path w="267970" h="304800">
                  <a:moveTo>
                    <a:pt x="20065" y="1905"/>
                  </a:moveTo>
                  <a:lnTo>
                    <a:pt x="16872" y="2053"/>
                  </a:lnTo>
                  <a:lnTo>
                    <a:pt x="19430" y="2921"/>
                  </a:lnTo>
                  <a:lnTo>
                    <a:pt x="26119" y="2921"/>
                  </a:lnTo>
                  <a:lnTo>
                    <a:pt x="23367" y="2286"/>
                  </a:lnTo>
                  <a:lnTo>
                    <a:pt x="20065" y="19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355" y="1399794"/>
              <a:ext cx="219837" cy="1901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4749" y="1379982"/>
              <a:ext cx="200985" cy="293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7771" y="1333246"/>
              <a:ext cx="283463" cy="2007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1155" y="1305052"/>
              <a:ext cx="143637" cy="2420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4300" y="1406652"/>
              <a:ext cx="163067" cy="1992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3865" y="1296035"/>
              <a:ext cx="210820" cy="3027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50969" y="3273298"/>
              <a:ext cx="1022928" cy="43573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02994" y="4898897"/>
            <a:ext cx="55372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</a:tabLst>
            </a:pPr>
            <a:r>
              <a:rPr sz="1800" dirty="0">
                <a:latin typeface="Comic Sans MS"/>
                <a:cs typeface="Comic Sans MS"/>
              </a:rPr>
              <a:t>What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do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you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think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decision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function</a:t>
            </a:r>
            <a:r>
              <a:rPr sz="1800" spc="-25" dirty="0">
                <a:latin typeface="Comic Sans MS"/>
                <a:cs typeface="Comic Sans MS"/>
              </a:rPr>
              <a:t> is?</a:t>
            </a:r>
            <a:endParaRPr sz="18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sz="1800" dirty="0">
                <a:latin typeface="Comic Sans MS"/>
                <a:cs typeface="Comic Sans MS"/>
              </a:rPr>
              <a:t>What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instance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space?</a:t>
            </a:r>
            <a:endParaRPr sz="18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sz="1800" dirty="0">
                <a:latin typeface="Comic Sans MS"/>
                <a:cs typeface="Comic Sans MS"/>
              </a:rPr>
              <a:t>How many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possible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decision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functions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10" dirty="0">
                <a:latin typeface="Comic Sans MS"/>
                <a:cs typeface="Comic Sans MS"/>
              </a:rPr>
              <a:t> there?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5844" y="3688460"/>
            <a:ext cx="223075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Times New Roman"/>
                <a:cs typeface="Times New Roman"/>
              </a:rPr>
              <a:t>Sky: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Sunny,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65" dirty="0">
                <a:latin typeface="Times New Roman"/>
                <a:cs typeface="Times New Roman"/>
              </a:rPr>
              <a:t>Cloudy,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Rainy </a:t>
            </a:r>
            <a:r>
              <a:rPr sz="1400" spc="70" dirty="0">
                <a:latin typeface="Times New Roman"/>
                <a:cs typeface="Times New Roman"/>
              </a:rPr>
              <a:t>AirTemp: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Warm,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imes New Roman"/>
                <a:cs typeface="Times New Roman"/>
              </a:rPr>
              <a:t>Cold </a:t>
            </a:r>
            <a:r>
              <a:rPr sz="1400" spc="90" dirty="0">
                <a:latin typeface="Times New Roman"/>
                <a:cs typeface="Times New Roman"/>
              </a:rPr>
              <a:t>Humidity: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Normal,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75" dirty="0">
                <a:latin typeface="Times New Roman"/>
                <a:cs typeface="Times New Roman"/>
              </a:rPr>
              <a:t>High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46575" y="3688460"/>
            <a:ext cx="201612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latin typeface="Times New Roman"/>
                <a:cs typeface="Times New Roman"/>
              </a:rPr>
              <a:t>Wind: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Strong,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Weak </a:t>
            </a:r>
            <a:r>
              <a:rPr sz="1400" spc="95" dirty="0">
                <a:latin typeface="Times New Roman"/>
                <a:cs typeface="Times New Roman"/>
              </a:rPr>
              <a:t>Water: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Warm,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imes New Roman"/>
                <a:cs typeface="Times New Roman"/>
              </a:rPr>
              <a:t>Cold </a:t>
            </a:r>
            <a:r>
              <a:rPr sz="1400" spc="85" dirty="0">
                <a:latin typeface="Times New Roman"/>
                <a:cs typeface="Times New Roman"/>
              </a:rPr>
              <a:t>Forecast: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Same,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Change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50633" y="3812159"/>
            <a:ext cx="466725" cy="631190"/>
          </a:xfrm>
          <a:custGeom>
            <a:avLst/>
            <a:gdLst/>
            <a:ahLst/>
            <a:cxnLst/>
            <a:rect l="l" t="t" r="r" b="b"/>
            <a:pathLst>
              <a:path w="466725" h="631189">
                <a:moveTo>
                  <a:pt x="270510" y="622300"/>
                </a:moveTo>
                <a:lnTo>
                  <a:pt x="73025" y="622300"/>
                </a:lnTo>
                <a:lnTo>
                  <a:pt x="93218" y="626109"/>
                </a:lnTo>
                <a:lnTo>
                  <a:pt x="94615" y="627379"/>
                </a:lnTo>
                <a:lnTo>
                  <a:pt x="116205" y="629919"/>
                </a:lnTo>
                <a:lnTo>
                  <a:pt x="117601" y="629919"/>
                </a:lnTo>
                <a:lnTo>
                  <a:pt x="140970" y="631189"/>
                </a:lnTo>
                <a:lnTo>
                  <a:pt x="192150" y="631189"/>
                </a:lnTo>
                <a:lnTo>
                  <a:pt x="218059" y="628650"/>
                </a:lnTo>
                <a:lnTo>
                  <a:pt x="218694" y="628650"/>
                </a:lnTo>
                <a:lnTo>
                  <a:pt x="244221" y="626109"/>
                </a:lnTo>
                <a:lnTo>
                  <a:pt x="244856" y="626109"/>
                </a:lnTo>
                <a:lnTo>
                  <a:pt x="270510" y="622300"/>
                </a:lnTo>
                <a:close/>
              </a:path>
              <a:path w="466725" h="631189">
                <a:moveTo>
                  <a:pt x="172339" y="267969"/>
                </a:moveTo>
                <a:lnTo>
                  <a:pt x="148971" y="302259"/>
                </a:lnTo>
                <a:lnTo>
                  <a:pt x="125095" y="336550"/>
                </a:lnTo>
                <a:lnTo>
                  <a:pt x="125095" y="337819"/>
                </a:lnTo>
                <a:lnTo>
                  <a:pt x="102616" y="370839"/>
                </a:lnTo>
                <a:lnTo>
                  <a:pt x="80899" y="403859"/>
                </a:lnTo>
                <a:lnTo>
                  <a:pt x="62611" y="431800"/>
                </a:lnTo>
                <a:lnTo>
                  <a:pt x="62865" y="431800"/>
                </a:lnTo>
                <a:lnTo>
                  <a:pt x="45339" y="457200"/>
                </a:lnTo>
                <a:lnTo>
                  <a:pt x="30099" y="480059"/>
                </a:lnTo>
                <a:lnTo>
                  <a:pt x="29464" y="481329"/>
                </a:lnTo>
                <a:lnTo>
                  <a:pt x="18796" y="500379"/>
                </a:lnTo>
                <a:lnTo>
                  <a:pt x="9779" y="516889"/>
                </a:lnTo>
                <a:lnTo>
                  <a:pt x="8890" y="518159"/>
                </a:lnTo>
                <a:lnTo>
                  <a:pt x="4318" y="532129"/>
                </a:lnTo>
                <a:lnTo>
                  <a:pt x="508" y="544829"/>
                </a:lnTo>
                <a:lnTo>
                  <a:pt x="0" y="549909"/>
                </a:lnTo>
                <a:lnTo>
                  <a:pt x="889" y="560069"/>
                </a:lnTo>
                <a:lnTo>
                  <a:pt x="22860" y="598169"/>
                </a:lnTo>
                <a:lnTo>
                  <a:pt x="24765" y="599439"/>
                </a:lnTo>
                <a:lnTo>
                  <a:pt x="35051" y="607059"/>
                </a:lnTo>
                <a:lnTo>
                  <a:pt x="37338" y="608329"/>
                </a:lnTo>
                <a:lnTo>
                  <a:pt x="51308" y="615950"/>
                </a:lnTo>
                <a:lnTo>
                  <a:pt x="54356" y="617219"/>
                </a:lnTo>
                <a:lnTo>
                  <a:pt x="72644" y="622300"/>
                </a:lnTo>
                <a:lnTo>
                  <a:pt x="270891" y="622300"/>
                </a:lnTo>
                <a:lnTo>
                  <a:pt x="296799" y="617219"/>
                </a:lnTo>
                <a:lnTo>
                  <a:pt x="297052" y="617219"/>
                </a:lnTo>
                <a:lnTo>
                  <a:pt x="346837" y="607059"/>
                </a:lnTo>
                <a:lnTo>
                  <a:pt x="347599" y="607059"/>
                </a:lnTo>
                <a:lnTo>
                  <a:pt x="369083" y="600709"/>
                </a:lnTo>
                <a:lnTo>
                  <a:pt x="165100" y="600709"/>
                </a:lnTo>
                <a:lnTo>
                  <a:pt x="165559" y="600687"/>
                </a:lnTo>
                <a:lnTo>
                  <a:pt x="142113" y="599439"/>
                </a:lnTo>
                <a:lnTo>
                  <a:pt x="120396" y="599439"/>
                </a:lnTo>
                <a:lnTo>
                  <a:pt x="98806" y="595629"/>
                </a:lnTo>
                <a:lnTo>
                  <a:pt x="100202" y="595629"/>
                </a:lnTo>
                <a:lnTo>
                  <a:pt x="80010" y="591819"/>
                </a:lnTo>
                <a:lnTo>
                  <a:pt x="80264" y="591819"/>
                </a:lnTo>
                <a:lnTo>
                  <a:pt x="66548" y="588009"/>
                </a:lnTo>
                <a:lnTo>
                  <a:pt x="64897" y="588009"/>
                </a:lnTo>
                <a:lnTo>
                  <a:pt x="61975" y="586739"/>
                </a:lnTo>
                <a:lnTo>
                  <a:pt x="53619" y="582929"/>
                </a:lnTo>
                <a:lnTo>
                  <a:pt x="53086" y="582929"/>
                </a:lnTo>
                <a:lnTo>
                  <a:pt x="50800" y="581659"/>
                </a:lnTo>
                <a:lnTo>
                  <a:pt x="51329" y="581659"/>
                </a:lnTo>
                <a:lnTo>
                  <a:pt x="42545" y="575309"/>
                </a:lnTo>
                <a:lnTo>
                  <a:pt x="43089" y="575309"/>
                </a:lnTo>
                <a:lnTo>
                  <a:pt x="38154" y="570229"/>
                </a:lnTo>
                <a:lnTo>
                  <a:pt x="37338" y="570229"/>
                </a:lnTo>
                <a:lnTo>
                  <a:pt x="33491" y="565150"/>
                </a:lnTo>
                <a:lnTo>
                  <a:pt x="32639" y="565150"/>
                </a:lnTo>
                <a:lnTo>
                  <a:pt x="30607" y="561339"/>
                </a:lnTo>
                <a:lnTo>
                  <a:pt x="31353" y="561339"/>
                </a:lnTo>
                <a:lnTo>
                  <a:pt x="30067" y="557529"/>
                </a:lnTo>
                <a:lnTo>
                  <a:pt x="29845" y="557529"/>
                </a:lnTo>
                <a:lnTo>
                  <a:pt x="29210" y="554989"/>
                </a:lnTo>
                <a:lnTo>
                  <a:pt x="29495" y="554989"/>
                </a:lnTo>
                <a:lnTo>
                  <a:pt x="29146" y="552450"/>
                </a:lnTo>
                <a:lnTo>
                  <a:pt x="28194" y="552450"/>
                </a:lnTo>
                <a:lnTo>
                  <a:pt x="28448" y="547369"/>
                </a:lnTo>
                <a:lnTo>
                  <a:pt x="29362" y="547369"/>
                </a:lnTo>
                <a:lnTo>
                  <a:pt x="31115" y="539750"/>
                </a:lnTo>
                <a:lnTo>
                  <a:pt x="34137" y="529589"/>
                </a:lnTo>
                <a:lnTo>
                  <a:pt x="34925" y="527050"/>
                </a:lnTo>
                <a:lnTo>
                  <a:pt x="35325" y="527050"/>
                </a:lnTo>
                <a:lnTo>
                  <a:pt x="42418" y="513079"/>
                </a:lnTo>
                <a:lnTo>
                  <a:pt x="52577" y="494029"/>
                </a:lnTo>
                <a:lnTo>
                  <a:pt x="52768" y="494029"/>
                </a:lnTo>
                <a:lnTo>
                  <a:pt x="66801" y="472439"/>
                </a:lnTo>
                <a:lnTo>
                  <a:pt x="83947" y="445769"/>
                </a:lnTo>
                <a:lnTo>
                  <a:pt x="101981" y="416559"/>
                </a:lnTo>
                <a:lnTo>
                  <a:pt x="102552" y="416559"/>
                </a:lnTo>
                <a:lnTo>
                  <a:pt x="123190" y="384809"/>
                </a:lnTo>
                <a:lnTo>
                  <a:pt x="145542" y="350519"/>
                </a:lnTo>
                <a:lnTo>
                  <a:pt x="169164" y="314959"/>
                </a:lnTo>
                <a:lnTo>
                  <a:pt x="169902" y="314959"/>
                </a:lnTo>
                <a:lnTo>
                  <a:pt x="192405" y="281939"/>
                </a:lnTo>
                <a:lnTo>
                  <a:pt x="200464" y="269239"/>
                </a:lnTo>
                <a:lnTo>
                  <a:pt x="171958" y="269239"/>
                </a:lnTo>
                <a:lnTo>
                  <a:pt x="172339" y="267969"/>
                </a:lnTo>
                <a:close/>
              </a:path>
              <a:path w="466725" h="631189">
                <a:moveTo>
                  <a:pt x="165559" y="600687"/>
                </a:moveTo>
                <a:lnTo>
                  <a:pt x="165100" y="600709"/>
                </a:lnTo>
                <a:lnTo>
                  <a:pt x="165989" y="600709"/>
                </a:lnTo>
                <a:lnTo>
                  <a:pt x="165559" y="600687"/>
                </a:lnTo>
                <a:close/>
              </a:path>
              <a:path w="466725" h="631189">
                <a:moveTo>
                  <a:pt x="265684" y="590550"/>
                </a:moveTo>
                <a:lnTo>
                  <a:pt x="240157" y="595629"/>
                </a:lnTo>
                <a:lnTo>
                  <a:pt x="240792" y="595629"/>
                </a:lnTo>
                <a:lnTo>
                  <a:pt x="215265" y="598169"/>
                </a:lnTo>
                <a:lnTo>
                  <a:pt x="215900" y="598169"/>
                </a:lnTo>
                <a:lnTo>
                  <a:pt x="189992" y="599439"/>
                </a:lnTo>
                <a:lnTo>
                  <a:pt x="190626" y="599439"/>
                </a:lnTo>
                <a:lnTo>
                  <a:pt x="165559" y="600687"/>
                </a:lnTo>
                <a:lnTo>
                  <a:pt x="165989" y="600709"/>
                </a:lnTo>
                <a:lnTo>
                  <a:pt x="369083" y="600709"/>
                </a:lnTo>
                <a:lnTo>
                  <a:pt x="373380" y="599439"/>
                </a:lnTo>
                <a:lnTo>
                  <a:pt x="393627" y="591819"/>
                </a:lnTo>
                <a:lnTo>
                  <a:pt x="265302" y="591819"/>
                </a:lnTo>
                <a:lnTo>
                  <a:pt x="265684" y="590550"/>
                </a:lnTo>
                <a:close/>
              </a:path>
              <a:path w="466725" h="631189">
                <a:moveTo>
                  <a:pt x="418465" y="581659"/>
                </a:moveTo>
                <a:lnTo>
                  <a:pt x="315595" y="581659"/>
                </a:lnTo>
                <a:lnTo>
                  <a:pt x="291084" y="586739"/>
                </a:lnTo>
                <a:lnTo>
                  <a:pt x="265302" y="591819"/>
                </a:lnTo>
                <a:lnTo>
                  <a:pt x="393627" y="591819"/>
                </a:lnTo>
                <a:lnTo>
                  <a:pt x="397001" y="590550"/>
                </a:lnTo>
                <a:lnTo>
                  <a:pt x="397383" y="590550"/>
                </a:lnTo>
                <a:lnTo>
                  <a:pt x="418465" y="581659"/>
                </a:lnTo>
                <a:close/>
              </a:path>
              <a:path w="466725" h="631189">
                <a:moveTo>
                  <a:pt x="61975" y="586739"/>
                </a:moveTo>
                <a:lnTo>
                  <a:pt x="64897" y="588009"/>
                </a:lnTo>
                <a:lnTo>
                  <a:pt x="62241" y="586813"/>
                </a:lnTo>
                <a:lnTo>
                  <a:pt x="61975" y="586739"/>
                </a:lnTo>
                <a:close/>
              </a:path>
              <a:path w="466725" h="631189">
                <a:moveTo>
                  <a:pt x="62241" y="586813"/>
                </a:moveTo>
                <a:lnTo>
                  <a:pt x="64897" y="588009"/>
                </a:lnTo>
                <a:lnTo>
                  <a:pt x="66548" y="588009"/>
                </a:lnTo>
                <a:lnTo>
                  <a:pt x="62241" y="586813"/>
                </a:lnTo>
                <a:close/>
              </a:path>
              <a:path w="466725" h="631189">
                <a:moveTo>
                  <a:pt x="62077" y="586739"/>
                </a:moveTo>
                <a:lnTo>
                  <a:pt x="62241" y="586813"/>
                </a:lnTo>
                <a:lnTo>
                  <a:pt x="62077" y="586739"/>
                </a:lnTo>
                <a:close/>
              </a:path>
              <a:path w="466725" h="631189">
                <a:moveTo>
                  <a:pt x="50800" y="581659"/>
                </a:moveTo>
                <a:lnTo>
                  <a:pt x="53086" y="582929"/>
                </a:lnTo>
                <a:lnTo>
                  <a:pt x="52204" y="582292"/>
                </a:lnTo>
                <a:lnTo>
                  <a:pt x="50800" y="581659"/>
                </a:lnTo>
                <a:close/>
              </a:path>
              <a:path w="466725" h="631189">
                <a:moveTo>
                  <a:pt x="52204" y="582292"/>
                </a:moveTo>
                <a:lnTo>
                  <a:pt x="53086" y="582929"/>
                </a:lnTo>
                <a:lnTo>
                  <a:pt x="53619" y="582929"/>
                </a:lnTo>
                <a:lnTo>
                  <a:pt x="52204" y="582292"/>
                </a:lnTo>
                <a:close/>
              </a:path>
              <a:path w="466725" h="631189">
                <a:moveTo>
                  <a:pt x="51329" y="581659"/>
                </a:moveTo>
                <a:lnTo>
                  <a:pt x="50800" y="581659"/>
                </a:lnTo>
                <a:lnTo>
                  <a:pt x="52204" y="582292"/>
                </a:lnTo>
                <a:lnTo>
                  <a:pt x="51329" y="581659"/>
                </a:lnTo>
                <a:close/>
              </a:path>
              <a:path w="466725" h="631189">
                <a:moveTo>
                  <a:pt x="457708" y="538479"/>
                </a:moveTo>
                <a:lnTo>
                  <a:pt x="430784" y="544829"/>
                </a:lnTo>
                <a:lnTo>
                  <a:pt x="429260" y="546100"/>
                </a:lnTo>
                <a:lnTo>
                  <a:pt x="407543" y="553719"/>
                </a:lnTo>
                <a:lnTo>
                  <a:pt x="386207" y="561339"/>
                </a:lnTo>
                <a:lnTo>
                  <a:pt x="386461" y="561339"/>
                </a:lnTo>
                <a:lnTo>
                  <a:pt x="362712" y="570229"/>
                </a:lnTo>
                <a:lnTo>
                  <a:pt x="363600" y="570229"/>
                </a:lnTo>
                <a:lnTo>
                  <a:pt x="339090" y="576579"/>
                </a:lnTo>
                <a:lnTo>
                  <a:pt x="339851" y="576579"/>
                </a:lnTo>
                <a:lnTo>
                  <a:pt x="314960" y="581659"/>
                </a:lnTo>
                <a:lnTo>
                  <a:pt x="418592" y="581659"/>
                </a:lnTo>
                <a:lnTo>
                  <a:pt x="440055" y="572769"/>
                </a:lnTo>
                <a:lnTo>
                  <a:pt x="443357" y="570229"/>
                </a:lnTo>
                <a:lnTo>
                  <a:pt x="465200" y="553719"/>
                </a:lnTo>
                <a:lnTo>
                  <a:pt x="466344" y="548639"/>
                </a:lnTo>
                <a:lnTo>
                  <a:pt x="462280" y="541019"/>
                </a:lnTo>
                <a:lnTo>
                  <a:pt x="457708" y="538479"/>
                </a:lnTo>
                <a:close/>
              </a:path>
              <a:path w="466725" h="631189">
                <a:moveTo>
                  <a:pt x="43089" y="575309"/>
                </a:moveTo>
                <a:lnTo>
                  <a:pt x="42545" y="575309"/>
                </a:lnTo>
                <a:lnTo>
                  <a:pt x="44323" y="576579"/>
                </a:lnTo>
                <a:lnTo>
                  <a:pt x="43089" y="575309"/>
                </a:lnTo>
                <a:close/>
              </a:path>
              <a:path w="466725" h="631189">
                <a:moveTo>
                  <a:pt x="35687" y="567689"/>
                </a:moveTo>
                <a:lnTo>
                  <a:pt x="37338" y="570229"/>
                </a:lnTo>
                <a:lnTo>
                  <a:pt x="38154" y="570229"/>
                </a:lnTo>
                <a:lnTo>
                  <a:pt x="35687" y="567689"/>
                </a:lnTo>
                <a:close/>
              </a:path>
              <a:path w="466725" h="631189">
                <a:moveTo>
                  <a:pt x="30607" y="561339"/>
                </a:moveTo>
                <a:lnTo>
                  <a:pt x="32639" y="565150"/>
                </a:lnTo>
                <a:lnTo>
                  <a:pt x="31953" y="563117"/>
                </a:lnTo>
                <a:lnTo>
                  <a:pt x="30607" y="561339"/>
                </a:lnTo>
                <a:close/>
              </a:path>
              <a:path w="466725" h="631189">
                <a:moveTo>
                  <a:pt x="31953" y="563117"/>
                </a:moveTo>
                <a:lnTo>
                  <a:pt x="32639" y="565150"/>
                </a:lnTo>
                <a:lnTo>
                  <a:pt x="33491" y="565150"/>
                </a:lnTo>
                <a:lnTo>
                  <a:pt x="31953" y="563117"/>
                </a:lnTo>
                <a:close/>
              </a:path>
              <a:path w="466725" h="631189">
                <a:moveTo>
                  <a:pt x="31353" y="561339"/>
                </a:moveTo>
                <a:lnTo>
                  <a:pt x="30607" y="561339"/>
                </a:lnTo>
                <a:lnTo>
                  <a:pt x="31953" y="563117"/>
                </a:lnTo>
                <a:lnTo>
                  <a:pt x="31353" y="561339"/>
                </a:lnTo>
                <a:close/>
              </a:path>
              <a:path w="466725" h="631189">
                <a:moveTo>
                  <a:pt x="29210" y="554989"/>
                </a:moveTo>
                <a:lnTo>
                  <a:pt x="29845" y="557529"/>
                </a:lnTo>
                <a:lnTo>
                  <a:pt x="29692" y="556418"/>
                </a:lnTo>
                <a:lnTo>
                  <a:pt x="29210" y="554989"/>
                </a:lnTo>
                <a:close/>
              </a:path>
              <a:path w="466725" h="631189">
                <a:moveTo>
                  <a:pt x="29692" y="556418"/>
                </a:moveTo>
                <a:lnTo>
                  <a:pt x="29845" y="557529"/>
                </a:lnTo>
                <a:lnTo>
                  <a:pt x="30067" y="557529"/>
                </a:lnTo>
                <a:lnTo>
                  <a:pt x="29692" y="556418"/>
                </a:lnTo>
                <a:close/>
              </a:path>
              <a:path w="466725" h="631189">
                <a:moveTo>
                  <a:pt x="29495" y="554989"/>
                </a:moveTo>
                <a:lnTo>
                  <a:pt x="29210" y="554989"/>
                </a:lnTo>
                <a:lnTo>
                  <a:pt x="29692" y="556418"/>
                </a:lnTo>
                <a:lnTo>
                  <a:pt x="29495" y="554989"/>
                </a:lnTo>
                <a:close/>
              </a:path>
              <a:path w="466725" h="631189">
                <a:moveTo>
                  <a:pt x="28448" y="547369"/>
                </a:moveTo>
                <a:lnTo>
                  <a:pt x="28194" y="552450"/>
                </a:lnTo>
                <a:lnTo>
                  <a:pt x="28790" y="549858"/>
                </a:lnTo>
                <a:lnTo>
                  <a:pt x="28448" y="547369"/>
                </a:lnTo>
                <a:close/>
              </a:path>
              <a:path w="466725" h="631189">
                <a:moveTo>
                  <a:pt x="28790" y="549858"/>
                </a:moveTo>
                <a:lnTo>
                  <a:pt x="28194" y="552450"/>
                </a:lnTo>
                <a:lnTo>
                  <a:pt x="29146" y="552450"/>
                </a:lnTo>
                <a:lnTo>
                  <a:pt x="28790" y="549858"/>
                </a:lnTo>
                <a:close/>
              </a:path>
              <a:path w="466725" h="631189">
                <a:moveTo>
                  <a:pt x="29362" y="547369"/>
                </a:moveTo>
                <a:lnTo>
                  <a:pt x="28448" y="547369"/>
                </a:lnTo>
                <a:lnTo>
                  <a:pt x="28790" y="549858"/>
                </a:lnTo>
                <a:lnTo>
                  <a:pt x="29362" y="547369"/>
                </a:lnTo>
                <a:close/>
              </a:path>
              <a:path w="466725" h="631189">
                <a:moveTo>
                  <a:pt x="34925" y="527050"/>
                </a:moveTo>
                <a:lnTo>
                  <a:pt x="34036" y="529589"/>
                </a:lnTo>
                <a:lnTo>
                  <a:pt x="34296" y="529076"/>
                </a:lnTo>
                <a:lnTo>
                  <a:pt x="34925" y="527050"/>
                </a:lnTo>
                <a:close/>
              </a:path>
              <a:path w="466725" h="631189">
                <a:moveTo>
                  <a:pt x="34296" y="529076"/>
                </a:moveTo>
                <a:lnTo>
                  <a:pt x="34036" y="529589"/>
                </a:lnTo>
                <a:lnTo>
                  <a:pt x="34296" y="529076"/>
                </a:lnTo>
                <a:close/>
              </a:path>
              <a:path w="466725" h="631189">
                <a:moveTo>
                  <a:pt x="35325" y="527050"/>
                </a:moveTo>
                <a:lnTo>
                  <a:pt x="34925" y="527050"/>
                </a:lnTo>
                <a:lnTo>
                  <a:pt x="34296" y="529076"/>
                </a:lnTo>
                <a:lnTo>
                  <a:pt x="35325" y="527050"/>
                </a:lnTo>
                <a:close/>
              </a:path>
              <a:path w="466725" h="631189">
                <a:moveTo>
                  <a:pt x="52768" y="494029"/>
                </a:moveTo>
                <a:lnTo>
                  <a:pt x="52577" y="494029"/>
                </a:lnTo>
                <a:lnTo>
                  <a:pt x="51943" y="495300"/>
                </a:lnTo>
                <a:lnTo>
                  <a:pt x="52768" y="494029"/>
                </a:lnTo>
                <a:close/>
              </a:path>
              <a:path w="466725" h="631189">
                <a:moveTo>
                  <a:pt x="102552" y="416559"/>
                </a:moveTo>
                <a:lnTo>
                  <a:pt x="101981" y="416559"/>
                </a:lnTo>
                <a:lnTo>
                  <a:pt x="101726" y="417829"/>
                </a:lnTo>
                <a:lnTo>
                  <a:pt x="102552" y="416559"/>
                </a:lnTo>
                <a:close/>
              </a:path>
              <a:path w="466725" h="631189">
                <a:moveTo>
                  <a:pt x="169902" y="314959"/>
                </a:moveTo>
                <a:lnTo>
                  <a:pt x="169164" y="314959"/>
                </a:lnTo>
                <a:lnTo>
                  <a:pt x="169037" y="316229"/>
                </a:lnTo>
                <a:lnTo>
                  <a:pt x="169902" y="314959"/>
                </a:lnTo>
                <a:close/>
              </a:path>
              <a:path w="466725" h="631189">
                <a:moveTo>
                  <a:pt x="192405" y="234950"/>
                </a:moveTo>
                <a:lnTo>
                  <a:pt x="171958" y="269239"/>
                </a:lnTo>
                <a:lnTo>
                  <a:pt x="200464" y="269239"/>
                </a:lnTo>
                <a:lnTo>
                  <a:pt x="213360" y="248919"/>
                </a:lnTo>
                <a:lnTo>
                  <a:pt x="213614" y="247650"/>
                </a:lnTo>
                <a:lnTo>
                  <a:pt x="220138" y="236219"/>
                </a:lnTo>
                <a:lnTo>
                  <a:pt x="192150" y="236219"/>
                </a:lnTo>
                <a:lnTo>
                  <a:pt x="192405" y="234950"/>
                </a:lnTo>
                <a:close/>
              </a:path>
              <a:path w="466725" h="631189">
                <a:moveTo>
                  <a:pt x="236474" y="149859"/>
                </a:moveTo>
                <a:lnTo>
                  <a:pt x="223647" y="176529"/>
                </a:lnTo>
                <a:lnTo>
                  <a:pt x="209042" y="205739"/>
                </a:lnTo>
                <a:lnTo>
                  <a:pt x="209423" y="205739"/>
                </a:lnTo>
                <a:lnTo>
                  <a:pt x="192150" y="236219"/>
                </a:lnTo>
                <a:lnTo>
                  <a:pt x="220138" y="236219"/>
                </a:lnTo>
                <a:lnTo>
                  <a:pt x="231013" y="217169"/>
                </a:lnTo>
                <a:lnTo>
                  <a:pt x="231267" y="217169"/>
                </a:lnTo>
                <a:lnTo>
                  <a:pt x="246125" y="187959"/>
                </a:lnTo>
                <a:lnTo>
                  <a:pt x="259334" y="161289"/>
                </a:lnTo>
                <a:lnTo>
                  <a:pt x="259588" y="160019"/>
                </a:lnTo>
                <a:lnTo>
                  <a:pt x="263237" y="151129"/>
                </a:lnTo>
                <a:lnTo>
                  <a:pt x="236220" y="151129"/>
                </a:lnTo>
                <a:lnTo>
                  <a:pt x="236474" y="149859"/>
                </a:lnTo>
                <a:close/>
              </a:path>
              <a:path w="466725" h="631189">
                <a:moveTo>
                  <a:pt x="272207" y="127000"/>
                </a:moveTo>
                <a:lnTo>
                  <a:pt x="245745" y="127000"/>
                </a:lnTo>
                <a:lnTo>
                  <a:pt x="245364" y="128269"/>
                </a:lnTo>
                <a:lnTo>
                  <a:pt x="236220" y="151129"/>
                </a:lnTo>
                <a:lnTo>
                  <a:pt x="263237" y="151129"/>
                </a:lnTo>
                <a:lnTo>
                  <a:pt x="269494" y="135889"/>
                </a:lnTo>
                <a:lnTo>
                  <a:pt x="272207" y="127000"/>
                </a:lnTo>
                <a:close/>
              </a:path>
              <a:path w="466725" h="631189">
                <a:moveTo>
                  <a:pt x="245649" y="127241"/>
                </a:moveTo>
                <a:lnTo>
                  <a:pt x="245243" y="128269"/>
                </a:lnTo>
                <a:lnTo>
                  <a:pt x="245649" y="127241"/>
                </a:lnTo>
                <a:close/>
              </a:path>
              <a:path w="466725" h="631189">
                <a:moveTo>
                  <a:pt x="245745" y="127000"/>
                </a:moveTo>
                <a:lnTo>
                  <a:pt x="245649" y="127241"/>
                </a:lnTo>
                <a:lnTo>
                  <a:pt x="245364" y="128269"/>
                </a:lnTo>
                <a:lnTo>
                  <a:pt x="245745" y="127000"/>
                </a:lnTo>
                <a:close/>
              </a:path>
              <a:path w="466725" h="631189">
                <a:moveTo>
                  <a:pt x="251714" y="105409"/>
                </a:moveTo>
                <a:lnTo>
                  <a:pt x="245649" y="127241"/>
                </a:lnTo>
                <a:lnTo>
                  <a:pt x="245745" y="127000"/>
                </a:lnTo>
                <a:lnTo>
                  <a:pt x="272207" y="127000"/>
                </a:lnTo>
                <a:lnTo>
                  <a:pt x="276860" y="111759"/>
                </a:lnTo>
                <a:lnTo>
                  <a:pt x="277444" y="107950"/>
                </a:lnTo>
                <a:lnTo>
                  <a:pt x="251333" y="107950"/>
                </a:lnTo>
                <a:lnTo>
                  <a:pt x="251714" y="105409"/>
                </a:lnTo>
                <a:close/>
              </a:path>
              <a:path w="466725" h="631189">
                <a:moveTo>
                  <a:pt x="279908" y="88900"/>
                </a:moveTo>
                <a:lnTo>
                  <a:pt x="254254" y="88900"/>
                </a:lnTo>
                <a:lnTo>
                  <a:pt x="254126" y="90169"/>
                </a:lnTo>
                <a:lnTo>
                  <a:pt x="251333" y="107950"/>
                </a:lnTo>
                <a:lnTo>
                  <a:pt x="277444" y="107950"/>
                </a:lnTo>
                <a:lnTo>
                  <a:pt x="279781" y="92709"/>
                </a:lnTo>
                <a:lnTo>
                  <a:pt x="279908" y="88900"/>
                </a:lnTo>
                <a:close/>
              </a:path>
              <a:path w="466725" h="631189">
                <a:moveTo>
                  <a:pt x="254126" y="89728"/>
                </a:moveTo>
                <a:lnTo>
                  <a:pt x="254059" y="90169"/>
                </a:lnTo>
                <a:lnTo>
                  <a:pt x="254126" y="89728"/>
                </a:lnTo>
                <a:close/>
              </a:path>
              <a:path w="466725" h="631189">
                <a:moveTo>
                  <a:pt x="254254" y="88900"/>
                </a:moveTo>
                <a:lnTo>
                  <a:pt x="254126" y="89728"/>
                </a:lnTo>
                <a:lnTo>
                  <a:pt x="254126" y="90169"/>
                </a:lnTo>
                <a:lnTo>
                  <a:pt x="254254" y="88900"/>
                </a:lnTo>
                <a:close/>
              </a:path>
              <a:path w="466725" h="631189">
                <a:moveTo>
                  <a:pt x="254126" y="75202"/>
                </a:moveTo>
                <a:lnTo>
                  <a:pt x="254126" y="89728"/>
                </a:lnTo>
                <a:lnTo>
                  <a:pt x="254254" y="88900"/>
                </a:lnTo>
                <a:lnTo>
                  <a:pt x="279908" y="88900"/>
                </a:lnTo>
                <a:lnTo>
                  <a:pt x="279908" y="76200"/>
                </a:lnTo>
                <a:lnTo>
                  <a:pt x="254254" y="76200"/>
                </a:lnTo>
                <a:lnTo>
                  <a:pt x="254126" y="75202"/>
                </a:lnTo>
                <a:close/>
              </a:path>
              <a:path w="466725" h="631189">
                <a:moveTo>
                  <a:pt x="254126" y="73659"/>
                </a:moveTo>
                <a:lnTo>
                  <a:pt x="254126" y="75202"/>
                </a:lnTo>
                <a:lnTo>
                  <a:pt x="254254" y="76200"/>
                </a:lnTo>
                <a:lnTo>
                  <a:pt x="254126" y="73659"/>
                </a:lnTo>
                <a:close/>
              </a:path>
              <a:path w="466725" h="631189">
                <a:moveTo>
                  <a:pt x="279908" y="73659"/>
                </a:moveTo>
                <a:lnTo>
                  <a:pt x="254126" y="73659"/>
                </a:lnTo>
                <a:lnTo>
                  <a:pt x="254254" y="76200"/>
                </a:lnTo>
                <a:lnTo>
                  <a:pt x="279908" y="76200"/>
                </a:lnTo>
                <a:lnTo>
                  <a:pt x="279908" y="73659"/>
                </a:lnTo>
                <a:close/>
              </a:path>
              <a:path w="466725" h="631189">
                <a:moveTo>
                  <a:pt x="252896" y="65531"/>
                </a:moveTo>
                <a:lnTo>
                  <a:pt x="254126" y="75202"/>
                </a:lnTo>
                <a:lnTo>
                  <a:pt x="254126" y="73659"/>
                </a:lnTo>
                <a:lnTo>
                  <a:pt x="279908" y="73659"/>
                </a:lnTo>
                <a:lnTo>
                  <a:pt x="279781" y="72389"/>
                </a:lnTo>
                <a:lnTo>
                  <a:pt x="279069" y="67309"/>
                </a:lnTo>
                <a:lnTo>
                  <a:pt x="253746" y="67309"/>
                </a:lnTo>
                <a:lnTo>
                  <a:pt x="252896" y="65531"/>
                </a:lnTo>
                <a:close/>
              </a:path>
              <a:path w="466725" h="631189">
                <a:moveTo>
                  <a:pt x="252475" y="62229"/>
                </a:moveTo>
                <a:lnTo>
                  <a:pt x="252896" y="65531"/>
                </a:lnTo>
                <a:lnTo>
                  <a:pt x="253746" y="67309"/>
                </a:lnTo>
                <a:lnTo>
                  <a:pt x="252475" y="62229"/>
                </a:lnTo>
                <a:close/>
              </a:path>
              <a:path w="466725" h="631189">
                <a:moveTo>
                  <a:pt x="278358" y="62229"/>
                </a:moveTo>
                <a:lnTo>
                  <a:pt x="252475" y="62229"/>
                </a:lnTo>
                <a:lnTo>
                  <a:pt x="253746" y="67309"/>
                </a:lnTo>
                <a:lnTo>
                  <a:pt x="279069" y="67309"/>
                </a:lnTo>
                <a:lnTo>
                  <a:pt x="278358" y="62229"/>
                </a:lnTo>
                <a:close/>
              </a:path>
              <a:path w="466725" h="631189">
                <a:moveTo>
                  <a:pt x="276955" y="55879"/>
                </a:moveTo>
                <a:lnTo>
                  <a:pt x="248285" y="55879"/>
                </a:lnTo>
                <a:lnTo>
                  <a:pt x="250190" y="59689"/>
                </a:lnTo>
                <a:lnTo>
                  <a:pt x="252896" y="65531"/>
                </a:lnTo>
                <a:lnTo>
                  <a:pt x="252475" y="62229"/>
                </a:lnTo>
                <a:lnTo>
                  <a:pt x="278358" y="62229"/>
                </a:lnTo>
                <a:lnTo>
                  <a:pt x="278002" y="59689"/>
                </a:lnTo>
                <a:lnTo>
                  <a:pt x="276955" y="55879"/>
                </a:lnTo>
                <a:close/>
              </a:path>
              <a:path w="466725" h="631189">
                <a:moveTo>
                  <a:pt x="249996" y="59462"/>
                </a:moveTo>
                <a:lnTo>
                  <a:pt x="250105" y="59689"/>
                </a:lnTo>
                <a:lnTo>
                  <a:pt x="249996" y="59462"/>
                </a:lnTo>
                <a:close/>
              </a:path>
              <a:path w="466725" h="631189">
                <a:moveTo>
                  <a:pt x="248285" y="55879"/>
                </a:moveTo>
                <a:lnTo>
                  <a:pt x="249996" y="59462"/>
                </a:lnTo>
                <a:lnTo>
                  <a:pt x="250190" y="59689"/>
                </a:lnTo>
                <a:lnTo>
                  <a:pt x="248285" y="55879"/>
                </a:lnTo>
                <a:close/>
              </a:path>
              <a:path w="466725" h="631189">
                <a:moveTo>
                  <a:pt x="241554" y="49529"/>
                </a:moveTo>
                <a:lnTo>
                  <a:pt x="249996" y="59462"/>
                </a:lnTo>
                <a:lnTo>
                  <a:pt x="248285" y="55879"/>
                </a:lnTo>
                <a:lnTo>
                  <a:pt x="276955" y="55879"/>
                </a:lnTo>
                <a:lnTo>
                  <a:pt x="276606" y="54609"/>
                </a:lnTo>
                <a:lnTo>
                  <a:pt x="274605" y="50800"/>
                </a:lnTo>
                <a:lnTo>
                  <a:pt x="243205" y="50800"/>
                </a:lnTo>
                <a:lnTo>
                  <a:pt x="241554" y="49529"/>
                </a:lnTo>
                <a:close/>
              </a:path>
              <a:path w="466725" h="631189">
                <a:moveTo>
                  <a:pt x="270382" y="43179"/>
                </a:moveTo>
                <a:lnTo>
                  <a:pt x="233552" y="43179"/>
                </a:lnTo>
                <a:lnTo>
                  <a:pt x="235204" y="44450"/>
                </a:lnTo>
                <a:lnTo>
                  <a:pt x="243205" y="50800"/>
                </a:lnTo>
                <a:lnTo>
                  <a:pt x="274605" y="50800"/>
                </a:lnTo>
                <a:lnTo>
                  <a:pt x="271222" y="44378"/>
                </a:lnTo>
                <a:lnTo>
                  <a:pt x="270382" y="43179"/>
                </a:lnTo>
                <a:close/>
              </a:path>
              <a:path w="466725" h="631189">
                <a:moveTo>
                  <a:pt x="203708" y="5079"/>
                </a:moveTo>
                <a:lnTo>
                  <a:pt x="76073" y="5079"/>
                </a:lnTo>
                <a:lnTo>
                  <a:pt x="61975" y="7619"/>
                </a:lnTo>
                <a:lnTo>
                  <a:pt x="60325" y="7619"/>
                </a:lnTo>
                <a:lnTo>
                  <a:pt x="49530" y="10159"/>
                </a:lnTo>
                <a:lnTo>
                  <a:pt x="39370" y="13969"/>
                </a:lnTo>
                <a:lnTo>
                  <a:pt x="32131" y="16509"/>
                </a:lnTo>
                <a:lnTo>
                  <a:pt x="26797" y="19050"/>
                </a:lnTo>
                <a:lnTo>
                  <a:pt x="22479" y="20319"/>
                </a:lnTo>
                <a:lnTo>
                  <a:pt x="19939" y="20319"/>
                </a:lnTo>
                <a:lnTo>
                  <a:pt x="17652" y="21589"/>
                </a:lnTo>
                <a:lnTo>
                  <a:pt x="15875" y="24129"/>
                </a:lnTo>
                <a:lnTo>
                  <a:pt x="14732" y="24129"/>
                </a:lnTo>
                <a:lnTo>
                  <a:pt x="11175" y="27939"/>
                </a:lnTo>
                <a:lnTo>
                  <a:pt x="9779" y="33019"/>
                </a:lnTo>
                <a:lnTo>
                  <a:pt x="11049" y="38100"/>
                </a:lnTo>
                <a:lnTo>
                  <a:pt x="12192" y="41909"/>
                </a:lnTo>
                <a:lnTo>
                  <a:pt x="15875" y="45719"/>
                </a:lnTo>
                <a:lnTo>
                  <a:pt x="25400" y="48259"/>
                </a:lnTo>
                <a:lnTo>
                  <a:pt x="30352" y="46989"/>
                </a:lnTo>
                <a:lnTo>
                  <a:pt x="28194" y="46989"/>
                </a:lnTo>
                <a:lnTo>
                  <a:pt x="34798" y="41909"/>
                </a:lnTo>
                <a:lnTo>
                  <a:pt x="37846" y="41909"/>
                </a:lnTo>
                <a:lnTo>
                  <a:pt x="42164" y="40639"/>
                </a:lnTo>
                <a:lnTo>
                  <a:pt x="41910" y="40639"/>
                </a:lnTo>
                <a:lnTo>
                  <a:pt x="49149" y="38100"/>
                </a:lnTo>
                <a:lnTo>
                  <a:pt x="48387" y="38100"/>
                </a:lnTo>
                <a:lnTo>
                  <a:pt x="57023" y="35559"/>
                </a:lnTo>
                <a:lnTo>
                  <a:pt x="56261" y="35559"/>
                </a:lnTo>
                <a:lnTo>
                  <a:pt x="67056" y="33019"/>
                </a:lnTo>
                <a:lnTo>
                  <a:pt x="65277" y="33019"/>
                </a:lnTo>
                <a:lnTo>
                  <a:pt x="79375" y="30479"/>
                </a:lnTo>
                <a:lnTo>
                  <a:pt x="80137" y="30479"/>
                </a:lnTo>
                <a:lnTo>
                  <a:pt x="94869" y="27939"/>
                </a:lnTo>
                <a:lnTo>
                  <a:pt x="93725" y="27939"/>
                </a:lnTo>
                <a:lnTo>
                  <a:pt x="112014" y="26669"/>
                </a:lnTo>
                <a:lnTo>
                  <a:pt x="111506" y="26669"/>
                </a:lnTo>
                <a:lnTo>
                  <a:pt x="129921" y="25400"/>
                </a:lnTo>
                <a:lnTo>
                  <a:pt x="252645" y="25400"/>
                </a:lnTo>
                <a:lnTo>
                  <a:pt x="249427" y="22859"/>
                </a:lnTo>
                <a:lnTo>
                  <a:pt x="247650" y="21589"/>
                </a:lnTo>
                <a:lnTo>
                  <a:pt x="235712" y="15239"/>
                </a:lnTo>
                <a:lnTo>
                  <a:pt x="234061" y="15239"/>
                </a:lnTo>
                <a:lnTo>
                  <a:pt x="220345" y="10159"/>
                </a:lnTo>
                <a:lnTo>
                  <a:pt x="218821" y="8889"/>
                </a:lnTo>
                <a:lnTo>
                  <a:pt x="203708" y="5079"/>
                </a:lnTo>
                <a:close/>
              </a:path>
              <a:path w="466725" h="631189">
                <a:moveTo>
                  <a:pt x="34798" y="41909"/>
                </a:moveTo>
                <a:lnTo>
                  <a:pt x="28194" y="46989"/>
                </a:lnTo>
                <a:lnTo>
                  <a:pt x="31501" y="45664"/>
                </a:lnTo>
                <a:lnTo>
                  <a:pt x="33655" y="43179"/>
                </a:lnTo>
                <a:lnTo>
                  <a:pt x="34798" y="41909"/>
                </a:lnTo>
                <a:close/>
              </a:path>
              <a:path w="466725" h="631189">
                <a:moveTo>
                  <a:pt x="31501" y="45664"/>
                </a:moveTo>
                <a:lnTo>
                  <a:pt x="28194" y="46989"/>
                </a:lnTo>
                <a:lnTo>
                  <a:pt x="30352" y="46989"/>
                </a:lnTo>
                <a:lnTo>
                  <a:pt x="31501" y="45664"/>
                </a:lnTo>
                <a:close/>
              </a:path>
              <a:path w="466725" h="631189">
                <a:moveTo>
                  <a:pt x="38735" y="41909"/>
                </a:moveTo>
                <a:lnTo>
                  <a:pt x="34798" y="41909"/>
                </a:lnTo>
                <a:lnTo>
                  <a:pt x="33655" y="43179"/>
                </a:lnTo>
                <a:lnTo>
                  <a:pt x="31501" y="45664"/>
                </a:lnTo>
                <a:lnTo>
                  <a:pt x="34417" y="44450"/>
                </a:lnTo>
                <a:lnTo>
                  <a:pt x="38735" y="41909"/>
                </a:lnTo>
                <a:close/>
              </a:path>
              <a:path w="466725" h="631189">
                <a:moveTo>
                  <a:pt x="235071" y="44378"/>
                </a:moveTo>
                <a:lnTo>
                  <a:pt x="235204" y="44450"/>
                </a:lnTo>
                <a:lnTo>
                  <a:pt x="235071" y="44378"/>
                </a:lnTo>
                <a:close/>
              </a:path>
              <a:path w="466725" h="631189">
                <a:moveTo>
                  <a:pt x="233552" y="43179"/>
                </a:moveTo>
                <a:lnTo>
                  <a:pt x="235071" y="44378"/>
                </a:lnTo>
                <a:lnTo>
                  <a:pt x="235204" y="44450"/>
                </a:lnTo>
                <a:lnTo>
                  <a:pt x="233552" y="43179"/>
                </a:lnTo>
                <a:close/>
              </a:path>
              <a:path w="466725" h="631189">
                <a:moveTo>
                  <a:pt x="266255" y="38100"/>
                </a:moveTo>
                <a:lnTo>
                  <a:pt x="223393" y="38100"/>
                </a:lnTo>
                <a:lnTo>
                  <a:pt x="235071" y="44378"/>
                </a:lnTo>
                <a:lnTo>
                  <a:pt x="233552" y="43179"/>
                </a:lnTo>
                <a:lnTo>
                  <a:pt x="270382" y="43179"/>
                </a:lnTo>
                <a:lnTo>
                  <a:pt x="269494" y="41909"/>
                </a:lnTo>
                <a:lnTo>
                  <a:pt x="266255" y="38100"/>
                </a:lnTo>
                <a:close/>
              </a:path>
              <a:path w="466725" h="631189">
                <a:moveTo>
                  <a:pt x="252645" y="25400"/>
                </a:moveTo>
                <a:lnTo>
                  <a:pt x="146431" y="25400"/>
                </a:lnTo>
                <a:lnTo>
                  <a:pt x="165862" y="26669"/>
                </a:lnTo>
                <a:lnTo>
                  <a:pt x="165226" y="26669"/>
                </a:lnTo>
                <a:lnTo>
                  <a:pt x="182118" y="27939"/>
                </a:lnTo>
                <a:lnTo>
                  <a:pt x="181356" y="27939"/>
                </a:lnTo>
                <a:lnTo>
                  <a:pt x="198627" y="30479"/>
                </a:lnTo>
                <a:lnTo>
                  <a:pt x="197739" y="30479"/>
                </a:lnTo>
                <a:lnTo>
                  <a:pt x="212851" y="34289"/>
                </a:lnTo>
                <a:lnTo>
                  <a:pt x="211455" y="34289"/>
                </a:lnTo>
                <a:lnTo>
                  <a:pt x="225044" y="39369"/>
                </a:lnTo>
                <a:lnTo>
                  <a:pt x="223393" y="38100"/>
                </a:lnTo>
                <a:lnTo>
                  <a:pt x="266255" y="38100"/>
                </a:lnTo>
                <a:lnTo>
                  <a:pt x="260858" y="31750"/>
                </a:lnTo>
                <a:lnTo>
                  <a:pt x="259080" y="30479"/>
                </a:lnTo>
                <a:lnTo>
                  <a:pt x="252645" y="25400"/>
                </a:lnTo>
                <a:close/>
              </a:path>
              <a:path w="466725" h="631189">
                <a:moveTo>
                  <a:pt x="25654" y="19050"/>
                </a:moveTo>
                <a:lnTo>
                  <a:pt x="22351" y="20319"/>
                </a:lnTo>
                <a:lnTo>
                  <a:pt x="22479" y="20319"/>
                </a:lnTo>
                <a:lnTo>
                  <a:pt x="25654" y="19050"/>
                </a:lnTo>
                <a:close/>
              </a:path>
              <a:path w="466725" h="631189">
                <a:moveTo>
                  <a:pt x="147827" y="0"/>
                </a:moveTo>
                <a:lnTo>
                  <a:pt x="109982" y="0"/>
                </a:lnTo>
                <a:lnTo>
                  <a:pt x="109600" y="1269"/>
                </a:lnTo>
                <a:lnTo>
                  <a:pt x="89916" y="2539"/>
                </a:lnTo>
                <a:lnTo>
                  <a:pt x="75184" y="5079"/>
                </a:lnTo>
                <a:lnTo>
                  <a:pt x="202819" y="5079"/>
                </a:lnTo>
                <a:lnTo>
                  <a:pt x="184785" y="2539"/>
                </a:lnTo>
                <a:lnTo>
                  <a:pt x="167894" y="1269"/>
                </a:lnTo>
                <a:lnTo>
                  <a:pt x="167259" y="1269"/>
                </a:lnTo>
                <a:lnTo>
                  <a:pt x="1478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5C4CCD4-7792-E3DD-A5C2-152E96F4B7AC}"/>
                  </a:ext>
                </a:extLst>
              </p14:cNvPr>
              <p14:cNvContentPartPr/>
              <p14:nvPr/>
            </p14:nvContentPartPr>
            <p14:xfrm>
              <a:off x="1650960" y="749160"/>
              <a:ext cx="6731640" cy="4438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5C4CCD4-7792-E3DD-A5C2-152E96F4B7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1600" y="739800"/>
                <a:ext cx="6750360" cy="445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80" dirty="0"/>
              <a:t>Hypothesis</a:t>
            </a:r>
            <a:r>
              <a:rPr cap="small" spc="215" dirty="0"/>
              <a:t> </a:t>
            </a:r>
            <a:r>
              <a:rPr cap="small" spc="150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473"/>
            <a:ext cx="6913880" cy="48577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i="1" spc="80" dirty="0">
                <a:latin typeface="Times New Roman"/>
                <a:cs typeface="Times New Roman"/>
              </a:rPr>
              <a:t>h(x)</a:t>
            </a:r>
            <a:r>
              <a:rPr sz="2200" i="1" spc="90" dirty="0">
                <a:latin typeface="Times New Roman"/>
                <a:cs typeface="Times New Roman"/>
              </a:rPr>
              <a:t> </a:t>
            </a:r>
            <a:r>
              <a:rPr sz="2200" spc="85" dirty="0">
                <a:latin typeface="Times New Roman"/>
                <a:cs typeface="Times New Roman"/>
              </a:rPr>
              <a:t>= </a:t>
            </a:r>
            <a:r>
              <a:rPr sz="2200" spc="120" dirty="0">
                <a:latin typeface="Times New Roman"/>
                <a:cs typeface="Times New Roman"/>
              </a:rPr>
              <a:t>1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EnjoySport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Yes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210" dirty="0">
                <a:latin typeface="Times New Roman"/>
                <a:cs typeface="Times New Roman"/>
              </a:rPr>
              <a:t>and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0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otherwise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10" dirty="0">
                <a:latin typeface="Times New Roman"/>
                <a:cs typeface="Times New Roman"/>
              </a:rPr>
              <a:t>How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should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we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80" dirty="0">
                <a:latin typeface="Times New Roman"/>
                <a:cs typeface="Times New Roman"/>
              </a:rPr>
              <a:t>represent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i="1" spc="45" dirty="0">
                <a:latin typeface="Times New Roman"/>
                <a:cs typeface="Times New Roman"/>
              </a:rPr>
              <a:t>h(.)</a:t>
            </a:r>
            <a:r>
              <a:rPr sz="2200" spc="45" dirty="0">
                <a:latin typeface="Times New Roman"/>
                <a:cs typeface="Times New Roman"/>
              </a:rPr>
              <a:t>?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65" dirty="0">
                <a:latin typeface="Times New Roman"/>
                <a:cs typeface="Times New Roman"/>
              </a:rPr>
              <a:t>Let’s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220" dirty="0">
                <a:latin typeface="Times New Roman"/>
                <a:cs typeface="Times New Roman"/>
              </a:rPr>
              <a:t>start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with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simple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one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conjunction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(and)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constraints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on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80" dirty="0">
                <a:latin typeface="Times New Roman"/>
                <a:cs typeface="Times New Roman"/>
              </a:rPr>
              <a:t>attributes</a:t>
            </a:r>
            <a:endParaRPr sz="22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7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00" dirty="0">
                <a:latin typeface="Times New Roman"/>
                <a:cs typeface="Times New Roman"/>
              </a:rPr>
              <a:t>&lt;Sky,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AirTemp,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Humidity,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Wind,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Water,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05" dirty="0">
                <a:latin typeface="Times New Roman"/>
                <a:cs typeface="Times New Roman"/>
              </a:rPr>
              <a:t>Forecast&gt;</a:t>
            </a:r>
            <a:endParaRPr sz="19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dirty="0">
                <a:latin typeface="Times New Roman"/>
                <a:cs typeface="Times New Roman"/>
              </a:rPr>
              <a:t>?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indicates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60" dirty="0">
                <a:latin typeface="Times New Roman"/>
                <a:cs typeface="Times New Roman"/>
              </a:rPr>
              <a:t>any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value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acceptable</a:t>
            </a:r>
            <a:endParaRPr sz="19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60" dirty="0">
                <a:latin typeface="Times New Roman"/>
                <a:cs typeface="Times New Roman"/>
              </a:rPr>
              <a:t>specific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value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means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it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must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be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200" dirty="0">
                <a:latin typeface="Times New Roman"/>
                <a:cs typeface="Times New Roman"/>
              </a:rPr>
              <a:t>that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value</a:t>
            </a:r>
            <a:endParaRPr sz="19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59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-935" dirty="0">
                <a:latin typeface="AppleGothic"/>
                <a:cs typeface="AppleGothic"/>
              </a:rPr>
              <a:t>ϕ</a:t>
            </a:r>
            <a:r>
              <a:rPr sz="1900" spc="-95" dirty="0">
                <a:latin typeface="AppleGothic"/>
                <a:cs typeface="AppleGothic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means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no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value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acceptable</a:t>
            </a:r>
            <a:endParaRPr sz="19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9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55" dirty="0">
                <a:latin typeface="Times New Roman"/>
                <a:cs typeface="Times New Roman"/>
              </a:rPr>
              <a:t>For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example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&lt;Sunny,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?,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?,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Strong,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?,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?&gt;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means</a:t>
            </a:r>
            <a:endParaRPr sz="22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6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20" dirty="0">
                <a:latin typeface="Times New Roman"/>
                <a:cs typeface="Times New Roman"/>
              </a:rPr>
              <a:t>Sky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must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be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Sunny,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Wind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must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be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Strong,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other</a:t>
            </a:r>
            <a:endParaRPr sz="190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"/>
              </a:spcBef>
            </a:pPr>
            <a:r>
              <a:rPr sz="1900" spc="160" dirty="0">
                <a:latin typeface="Times New Roman"/>
                <a:cs typeface="Times New Roman"/>
              </a:rPr>
              <a:t>attributes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can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be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60" dirty="0">
                <a:latin typeface="Times New Roman"/>
                <a:cs typeface="Times New Roman"/>
              </a:rPr>
              <a:t>any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value</a:t>
            </a:r>
            <a:endParaRPr sz="1900">
              <a:latin typeface="Times New Roman"/>
              <a:cs typeface="Times New Roman"/>
            </a:endParaRPr>
          </a:p>
          <a:p>
            <a:pPr marL="286385" marR="60325" indent="-274320">
              <a:lnSpc>
                <a:spcPct val="100000"/>
              </a:lnSpc>
              <a:spcBef>
                <a:spcPts val="58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i="1" dirty="0">
                <a:latin typeface="Times New Roman"/>
                <a:cs typeface="Times New Roman"/>
              </a:rPr>
              <a:t>c(x)</a:t>
            </a:r>
            <a:r>
              <a:rPr sz="2200" i="1" spc="9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204" dirty="0">
                <a:latin typeface="Times New Roman"/>
                <a:cs typeface="Times New Roman"/>
              </a:rPr>
              <a:t>true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function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not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given,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except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spc="85" dirty="0">
                <a:latin typeface="Times New Roman"/>
                <a:cs typeface="Times New Roman"/>
              </a:rPr>
              <a:t>on </a:t>
            </a:r>
            <a:r>
              <a:rPr sz="2200" spc="175" dirty="0">
                <a:latin typeface="Times New Roman"/>
                <a:cs typeface="Times New Roman"/>
              </a:rPr>
              <a:t>training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90" dirty="0">
                <a:latin typeface="Times New Roman"/>
                <a:cs typeface="Times New Roman"/>
              </a:rPr>
              <a:t>data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5DABE6-AFDA-FDF4-A311-61D5805088CD}"/>
                  </a:ext>
                </a:extLst>
              </p14:cNvPr>
              <p14:cNvContentPartPr/>
              <p14:nvPr/>
            </p14:nvContentPartPr>
            <p14:xfrm>
              <a:off x="3315600" y="2971440"/>
              <a:ext cx="247680" cy="66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5DABE6-AFDA-FDF4-A311-61D5805088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6240" y="2962080"/>
                <a:ext cx="266400" cy="67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822268"/>
            <a:ext cx="536956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Propositional</a:t>
            </a:r>
            <a:r>
              <a:rPr cap="small" spc="229" dirty="0"/>
              <a:t> </a:t>
            </a:r>
            <a:r>
              <a:rPr cap="small" spc="135" dirty="0"/>
              <a:t>Logic</a:t>
            </a:r>
            <a:r>
              <a:rPr cap="small" spc="240" dirty="0"/>
              <a:t> </a:t>
            </a:r>
            <a:r>
              <a:rPr cap="small" spc="110" dirty="0"/>
              <a:t>Review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Propositional</a:t>
            </a:r>
            <a:r>
              <a:rPr cap="small" spc="250" dirty="0"/>
              <a:t> </a:t>
            </a:r>
            <a:r>
              <a:rPr cap="small" spc="135" dirty="0"/>
              <a:t>Logic</a:t>
            </a:r>
            <a:r>
              <a:rPr cap="small" spc="254" dirty="0"/>
              <a:t> </a:t>
            </a:r>
            <a:r>
              <a:rPr cap="small" spc="100" dirty="0"/>
              <a:t>Language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4968"/>
            <a:ext cx="3392804" cy="241046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5" dirty="0">
                <a:latin typeface="Times New Roman"/>
                <a:cs typeface="Times New Roman"/>
              </a:rPr>
              <a:t>Propositional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symbols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40" dirty="0">
                <a:latin typeface="Times New Roman"/>
                <a:cs typeface="Times New Roman"/>
              </a:rPr>
              <a:t>P,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80" dirty="0">
                <a:latin typeface="Times New Roman"/>
                <a:cs typeface="Times New Roman"/>
              </a:rPr>
              <a:t>Q,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R,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>
              <a:latin typeface="Times New Roman"/>
              <a:cs typeface="Times New Roman"/>
            </a:endParaRPr>
          </a:p>
          <a:p>
            <a:pPr marL="273685" marR="1322705" lvl="1" indent="-273685" algn="r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73685" algn="l"/>
              </a:tabLst>
            </a:pPr>
            <a:r>
              <a:rPr sz="2100" spc="145" dirty="0">
                <a:latin typeface="Times New Roman"/>
                <a:cs typeface="Times New Roman"/>
              </a:rPr>
              <a:t>True,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False</a:t>
            </a:r>
            <a:endParaRPr sz="2100">
              <a:latin typeface="Times New Roman"/>
              <a:cs typeface="Times New Roman"/>
            </a:endParaRPr>
          </a:p>
          <a:p>
            <a:pPr marL="273685" marR="1392555" indent="-273685" algn="r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73685" algn="l"/>
              </a:tabLst>
            </a:pPr>
            <a:r>
              <a:rPr sz="2400" spc="120" dirty="0">
                <a:latin typeface="Times New Roman"/>
                <a:cs typeface="Times New Roman"/>
              </a:rPr>
              <a:t>Connectives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-280" dirty="0">
                <a:latin typeface="AppleGothic"/>
                <a:cs typeface="AppleGothic"/>
              </a:rPr>
              <a:t>¬</a:t>
            </a:r>
            <a:r>
              <a:rPr sz="2100" spc="-280" dirty="0">
                <a:latin typeface="Times New Roman"/>
                <a:cs typeface="Times New Roman"/>
              </a:rPr>
              <a:t>,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160" dirty="0">
                <a:latin typeface="AppleGothic"/>
                <a:cs typeface="AppleGothic"/>
              </a:rPr>
              <a:t>∧</a:t>
            </a:r>
            <a:r>
              <a:rPr sz="2100" spc="-160" dirty="0">
                <a:latin typeface="Times New Roman"/>
                <a:cs typeface="Times New Roman"/>
              </a:rPr>
              <a:t>,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-175" dirty="0">
                <a:latin typeface="AppleGothic"/>
                <a:cs typeface="AppleGothic"/>
              </a:rPr>
              <a:t>∨</a:t>
            </a:r>
            <a:r>
              <a:rPr sz="2100" spc="-175" dirty="0">
                <a:latin typeface="Times New Roman"/>
                <a:cs typeface="Times New Roman"/>
              </a:rPr>
              <a:t>,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AppleGothic"/>
                <a:cs typeface="AppleGothic"/>
              </a:rPr>
              <a:t>⇒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AppleGothic"/>
                <a:cs typeface="AppleGothic"/>
              </a:rPr>
              <a:t>⇐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30" dirty="0">
                <a:latin typeface="AppleGothic"/>
                <a:cs typeface="AppleGothic"/>
              </a:rPr>
              <a:t>⇔</a:t>
            </a:r>
            <a:endParaRPr sz="2100">
              <a:latin typeface="AppleGothic"/>
              <a:cs typeface="Apple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5" dirty="0"/>
              <a:t>More</a:t>
            </a:r>
            <a:r>
              <a:rPr cap="small" spc="254" dirty="0"/>
              <a:t> </a:t>
            </a:r>
            <a:r>
              <a:rPr cap="small" spc="170" dirty="0"/>
              <a:t>on</a:t>
            </a:r>
            <a:r>
              <a:rPr cap="small" spc="240" dirty="0"/>
              <a:t> </a:t>
            </a:r>
            <a:r>
              <a:rPr cap="small" spc="210" dirty="0"/>
              <a:t>the</a:t>
            </a:r>
            <a:r>
              <a:rPr cap="small" spc="245" dirty="0"/>
              <a:t> </a:t>
            </a:r>
            <a:r>
              <a:rPr cap="small" spc="130" dirty="0"/>
              <a:t>Connectives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257415" cy="47967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-700" dirty="0">
                <a:latin typeface="AppleGothic"/>
                <a:cs typeface="AppleGothic"/>
              </a:rPr>
              <a:t>¬</a:t>
            </a:r>
            <a:r>
              <a:rPr sz="2400" spc="-105" dirty="0">
                <a:latin typeface="AppleGothic"/>
                <a:cs typeface="AppleGothic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(negation)</a:t>
            </a:r>
            <a:endParaRPr sz="2400">
              <a:latin typeface="Times New Roman"/>
              <a:cs typeface="Times New Roman"/>
            </a:endParaRPr>
          </a:p>
          <a:p>
            <a:pPr marL="286385" marR="14604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-459" dirty="0">
                <a:latin typeface="AppleGothic"/>
                <a:cs typeface="AppleGothic"/>
              </a:rPr>
              <a:t>∧</a:t>
            </a:r>
            <a:r>
              <a:rPr sz="2400" spc="-100" dirty="0">
                <a:latin typeface="AppleGothic"/>
                <a:cs typeface="AppleGothic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(and):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459" dirty="0">
                <a:latin typeface="AppleGothic"/>
                <a:cs typeface="AppleGothic"/>
              </a:rPr>
              <a:t>∧</a:t>
            </a:r>
            <a:r>
              <a:rPr sz="2400" spc="-95" dirty="0">
                <a:latin typeface="AppleGothic"/>
                <a:cs typeface="AppleGothic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called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b="1" spc="240" dirty="0">
                <a:latin typeface="Times New Roman"/>
                <a:cs typeface="Times New Roman"/>
              </a:rPr>
              <a:t>conjunction</a:t>
            </a:r>
            <a:r>
              <a:rPr sz="2400" b="1" spc="14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and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are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b="1" spc="229" dirty="0">
                <a:latin typeface="Times New Roman"/>
                <a:cs typeface="Times New Roman"/>
              </a:rPr>
              <a:t>conjuncts</a:t>
            </a:r>
            <a:endParaRPr sz="2400">
              <a:latin typeface="Times New Roman"/>
              <a:cs typeface="Times New Roman"/>
            </a:endParaRPr>
          </a:p>
          <a:p>
            <a:pPr marL="286385" marR="36195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-484" dirty="0">
                <a:latin typeface="AppleGothic"/>
                <a:cs typeface="AppleGothic"/>
              </a:rPr>
              <a:t>∨</a:t>
            </a:r>
            <a:r>
              <a:rPr sz="2400" spc="-105" dirty="0">
                <a:latin typeface="AppleGothic"/>
                <a:cs typeface="AppleGothic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(or):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484" dirty="0">
                <a:latin typeface="AppleGothic"/>
                <a:cs typeface="AppleGothic"/>
              </a:rPr>
              <a:t>∨</a:t>
            </a:r>
            <a:r>
              <a:rPr sz="2400" spc="-100" dirty="0">
                <a:latin typeface="AppleGothic"/>
                <a:cs typeface="AppleGothic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called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235" dirty="0">
                <a:latin typeface="Times New Roman"/>
                <a:cs typeface="Times New Roman"/>
              </a:rPr>
              <a:t>disjunction</a:t>
            </a:r>
            <a:r>
              <a:rPr sz="2400" b="1" spc="11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Q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b="1" spc="225" dirty="0">
                <a:latin typeface="Times New Roman"/>
                <a:cs typeface="Times New Roman"/>
              </a:rPr>
              <a:t>disjuncts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AppleGothic"/>
                <a:cs typeface="AppleGothic"/>
              </a:rPr>
              <a:t>⇒</a:t>
            </a:r>
            <a:r>
              <a:rPr sz="2400" spc="-120" dirty="0">
                <a:latin typeface="AppleGothic"/>
                <a:cs typeface="AppleGothic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(implies):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ppleGothic"/>
                <a:cs typeface="AppleGothic"/>
              </a:rPr>
              <a:t>⇒</a:t>
            </a:r>
            <a:r>
              <a:rPr sz="2400" spc="-120" dirty="0">
                <a:latin typeface="AppleGothic"/>
                <a:cs typeface="AppleGothic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called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225" dirty="0">
                <a:latin typeface="Times New Roman"/>
                <a:cs typeface="Times New Roman"/>
              </a:rPr>
              <a:t>implication</a:t>
            </a:r>
            <a:r>
              <a:rPr sz="2400" spc="225" dirty="0">
                <a:latin typeface="Times New Roman"/>
                <a:cs typeface="Times New Roman"/>
              </a:rPr>
              <a:t>.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260" dirty="0">
                <a:latin typeface="Times New Roman"/>
                <a:cs typeface="Times New Roman"/>
              </a:rPr>
              <a:t>premise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b="1" spc="275" dirty="0">
                <a:latin typeface="Times New Roman"/>
                <a:cs typeface="Times New Roman"/>
              </a:rPr>
              <a:t>antecedent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its </a:t>
            </a:r>
            <a:r>
              <a:rPr sz="2400" b="1" spc="250" dirty="0">
                <a:latin typeface="Times New Roman"/>
                <a:cs typeface="Times New Roman"/>
              </a:rPr>
              <a:t>conclusion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or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b="1" spc="265" dirty="0">
                <a:latin typeface="Times New Roman"/>
                <a:cs typeface="Times New Roman"/>
              </a:rPr>
              <a:t>consequent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95" dirty="0">
                <a:latin typeface="AppleGothic"/>
                <a:cs typeface="AppleGothic"/>
              </a:rPr>
              <a:t>⇔</a:t>
            </a:r>
            <a:r>
              <a:rPr sz="2400" spc="-85" dirty="0">
                <a:latin typeface="AppleGothic"/>
                <a:cs typeface="AppleGothic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(if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only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if):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AppleGothic"/>
                <a:cs typeface="AppleGothic"/>
              </a:rPr>
              <a:t>⇔</a:t>
            </a:r>
            <a:r>
              <a:rPr sz="2400" spc="-85" dirty="0">
                <a:latin typeface="AppleGothic"/>
                <a:cs typeface="AppleGothic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called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b="1" spc="225" dirty="0">
                <a:latin typeface="Times New Roman"/>
                <a:cs typeface="Times New Roman"/>
              </a:rPr>
              <a:t>biconditional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2B05F9-16AA-C116-99D1-E62E7B34BB5C}"/>
                  </a:ext>
                </a:extLst>
              </p14:cNvPr>
              <p14:cNvContentPartPr/>
              <p14:nvPr/>
            </p14:nvContentPartPr>
            <p14:xfrm>
              <a:off x="4044240" y="5657760"/>
              <a:ext cx="4935600" cy="1200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2B05F9-16AA-C116-99D1-E62E7B34BB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4880" y="5648400"/>
                <a:ext cx="4954320" cy="121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30" dirty="0"/>
              <a:t>Syntax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202805" cy="43275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Sentence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ppleGothic"/>
                <a:cs typeface="AppleGothic"/>
              </a:rPr>
              <a:t>→</a:t>
            </a:r>
            <a:r>
              <a:rPr sz="2400" spc="-125" dirty="0">
                <a:latin typeface="AppleGothic"/>
                <a:cs typeface="AppleGothic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AtomicSentence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69" dirty="0">
                <a:latin typeface="Times New Roman"/>
                <a:cs typeface="Times New Roman"/>
              </a:rPr>
              <a:t>|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ComplexSentence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5" dirty="0">
                <a:latin typeface="Times New Roman"/>
                <a:cs typeface="Times New Roman"/>
              </a:rPr>
              <a:t>AtomicSentence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ppleGothic"/>
                <a:cs typeface="AppleGothic"/>
              </a:rPr>
              <a:t>→</a:t>
            </a:r>
            <a:r>
              <a:rPr sz="2400" spc="-114" dirty="0">
                <a:latin typeface="AppleGothic"/>
                <a:cs typeface="AppleGothic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True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69" dirty="0">
                <a:latin typeface="Times New Roman"/>
                <a:cs typeface="Times New Roman"/>
              </a:rPr>
              <a:t>|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False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69" dirty="0">
                <a:latin typeface="Times New Roman"/>
                <a:cs typeface="Times New Roman"/>
              </a:rPr>
              <a:t>|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69" dirty="0">
                <a:latin typeface="Times New Roman"/>
                <a:cs typeface="Times New Roman"/>
              </a:rPr>
              <a:t>|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969" dirty="0">
                <a:latin typeface="Times New Roman"/>
                <a:cs typeface="Times New Roman"/>
              </a:rPr>
              <a:t>|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969" dirty="0">
                <a:latin typeface="Times New Roman"/>
                <a:cs typeface="Times New Roman"/>
              </a:rPr>
              <a:t>|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ComplexSentence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AppleGothic"/>
                <a:cs typeface="AppleGothic"/>
              </a:rPr>
              <a:t>→</a:t>
            </a:r>
            <a:endParaRPr sz="2400">
              <a:latin typeface="AppleGothic"/>
              <a:cs typeface="AppleGothic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-610" dirty="0">
                <a:latin typeface="AppleGothic"/>
                <a:cs typeface="AppleGothic"/>
              </a:rPr>
              <a:t>¬</a:t>
            </a:r>
            <a:r>
              <a:rPr sz="2100" spc="-85" dirty="0">
                <a:latin typeface="AppleGothic"/>
                <a:cs typeface="AppleGothic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sentence</a:t>
            </a:r>
            <a:endParaRPr sz="21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45" dirty="0">
                <a:latin typeface="Times New Roman"/>
                <a:cs typeface="Times New Roman"/>
              </a:rPr>
              <a:t>sentence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400" dirty="0">
                <a:latin typeface="AppleGothic"/>
                <a:cs typeface="AppleGothic"/>
              </a:rPr>
              <a:t>∧</a:t>
            </a:r>
            <a:r>
              <a:rPr sz="2100" spc="-85" dirty="0">
                <a:latin typeface="AppleGothic"/>
                <a:cs typeface="AppleGothic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sentence</a:t>
            </a:r>
            <a:endParaRPr sz="21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  <a:tab pos="1875155" algn="l"/>
              </a:tabLst>
            </a:pPr>
            <a:r>
              <a:rPr sz="2100" spc="135" dirty="0">
                <a:latin typeface="Times New Roman"/>
                <a:cs typeface="Times New Roman"/>
              </a:rPr>
              <a:t>sentence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425" dirty="0">
                <a:latin typeface="AppleGothic"/>
                <a:cs typeface="AppleGothic"/>
              </a:rPr>
              <a:t>∨</a:t>
            </a:r>
            <a:r>
              <a:rPr sz="2100" spc="-95" dirty="0">
                <a:latin typeface="AppleGothic"/>
                <a:cs typeface="AppleGothic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sentence</a:t>
            </a:r>
            <a:endParaRPr sz="21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  <a:tab pos="1875155" algn="l"/>
              </a:tabLst>
            </a:pPr>
            <a:r>
              <a:rPr sz="2100" spc="135" dirty="0">
                <a:latin typeface="Times New Roman"/>
                <a:cs typeface="Times New Roman"/>
              </a:rPr>
              <a:t>sentence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AppleGothic"/>
                <a:cs typeface="AppleGothic"/>
              </a:rPr>
              <a:t>⇒</a:t>
            </a:r>
            <a:r>
              <a:rPr sz="2100" spc="-130" dirty="0">
                <a:latin typeface="AppleGothic"/>
                <a:cs typeface="AppleGothic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sentence</a:t>
            </a:r>
            <a:endParaRPr sz="21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45" dirty="0">
                <a:latin typeface="Times New Roman"/>
                <a:cs typeface="Times New Roman"/>
              </a:rPr>
              <a:t>sentence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80" dirty="0">
                <a:latin typeface="AppleGothic"/>
                <a:cs typeface="AppleGothic"/>
              </a:rPr>
              <a:t>⇔</a:t>
            </a:r>
            <a:r>
              <a:rPr sz="2100" spc="-80" dirty="0">
                <a:latin typeface="AppleGothic"/>
                <a:cs typeface="AppleGothic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sentence</a:t>
            </a:r>
            <a:endParaRPr sz="2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80" dirty="0">
                <a:latin typeface="Times New Roman"/>
                <a:cs typeface="Times New Roman"/>
              </a:rPr>
              <a:t>Operator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precedence: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315" dirty="0">
                <a:latin typeface="AppleGothic"/>
                <a:cs typeface="AppleGothic"/>
              </a:rPr>
              <a:t>¬</a:t>
            </a:r>
            <a:r>
              <a:rPr sz="2400" spc="-315" dirty="0">
                <a:latin typeface="Times New Roman"/>
                <a:cs typeface="Times New Roman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95" dirty="0">
                <a:latin typeface="AppleGothic"/>
                <a:cs typeface="AppleGothic"/>
              </a:rPr>
              <a:t>∧</a:t>
            </a:r>
            <a:r>
              <a:rPr sz="2400" spc="-195" dirty="0">
                <a:latin typeface="Times New Roman"/>
                <a:cs typeface="Times New Roman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15" dirty="0">
                <a:latin typeface="AppleGothic"/>
                <a:cs typeface="AppleGothic"/>
              </a:rPr>
              <a:t>∨</a:t>
            </a:r>
            <a:r>
              <a:rPr sz="2400" spc="-215" dirty="0">
                <a:latin typeface="Times New Roman"/>
                <a:cs typeface="Times New Roman"/>
              </a:rPr>
              <a:t>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ppleGothic"/>
                <a:cs typeface="AppleGothic"/>
              </a:rPr>
              <a:t>⇒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AppleGothic"/>
                <a:cs typeface="AppleGothic"/>
              </a:rPr>
              <a:t>⇔</a:t>
            </a:r>
            <a:endParaRPr sz="2400">
              <a:latin typeface="AppleGothic"/>
              <a:cs typeface="Apple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5" dirty="0"/>
              <a:t>Course</a:t>
            </a:r>
            <a:r>
              <a:rPr cap="small" spc="245" dirty="0"/>
              <a:t> </a:t>
            </a:r>
            <a:r>
              <a:rPr cap="small" spc="140" dirty="0"/>
              <a:t>Description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 dirty="0"/>
              <a:t>CS</a:t>
            </a:r>
            <a:r>
              <a:rPr lang="en-US" spc="55" dirty="0"/>
              <a:t> </a:t>
            </a:r>
            <a:r>
              <a:rPr lang="en-US" spc="20" dirty="0"/>
              <a:t>584</a:t>
            </a:r>
            <a:r>
              <a:rPr lang="en-US" spc="60" dirty="0"/>
              <a:t> </a:t>
            </a:r>
            <a:r>
              <a:rPr lang="en-US" spc="50" dirty="0"/>
              <a:t>–</a:t>
            </a:r>
            <a:r>
              <a:rPr lang="en-US" spc="60" dirty="0"/>
              <a:t> Machine</a:t>
            </a:r>
            <a:r>
              <a:rPr lang="en-US" spc="80" dirty="0"/>
              <a:t> </a:t>
            </a:r>
            <a:r>
              <a:rPr lang="en-US" spc="70" dirty="0"/>
              <a:t>Learning </a:t>
            </a:r>
            <a:r>
              <a:rPr lang="en-US" spc="50" dirty="0"/>
              <a:t>–</a:t>
            </a:r>
            <a:r>
              <a:rPr lang="en-US" spc="60" dirty="0"/>
              <a:t> </a:t>
            </a:r>
            <a:r>
              <a:rPr lang="en-US" spc="20" dirty="0"/>
              <a:t>Illinois</a:t>
            </a:r>
            <a:r>
              <a:rPr lang="en-US" spc="55" dirty="0"/>
              <a:t> </a:t>
            </a:r>
            <a:r>
              <a:rPr lang="en-US" spc="80" dirty="0"/>
              <a:t>Institute</a:t>
            </a:r>
            <a:r>
              <a:rPr lang="en-US" spc="90" dirty="0"/>
              <a:t> </a:t>
            </a:r>
            <a:r>
              <a:rPr lang="en-US" spc="20" dirty="0"/>
              <a:t>of</a:t>
            </a:r>
            <a:r>
              <a:rPr lang="en-US" spc="6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C42651-FFDA-AC71-65C1-97584BFA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40" y="1591994"/>
            <a:ext cx="8229600" cy="4648200"/>
          </a:xfrm>
        </p:spPr>
        <p:txBody>
          <a:bodyPr>
            <a:normAutofit/>
          </a:bodyPr>
          <a:lstStyle/>
          <a:p>
            <a:pPr marL="12700" marR="202565">
              <a:lnSpc>
                <a:spcPct val="143900"/>
              </a:lnSpc>
              <a:spcBef>
                <a:spcPts val="100"/>
              </a:spcBef>
            </a:pPr>
            <a:r>
              <a:rPr lang="en-US" sz="1800" u="sng" spc="110" dirty="0">
                <a:solidFill>
                  <a:srgbClr val="D2601C"/>
                </a:solidFill>
                <a:uFill>
                  <a:solidFill>
                    <a:srgbClr val="D2601C"/>
                  </a:solidFill>
                </a:uFill>
                <a:cs typeface="Times New Roman"/>
                <a:hlinkClick r:id="rId2"/>
              </a:rPr>
              <a:t>http://bulletin.iit.edu/search/?search=cs+584</a:t>
            </a:r>
            <a:r>
              <a:rPr lang="en-US" sz="1800" spc="110" dirty="0">
                <a:solidFill>
                  <a:srgbClr val="D2601C"/>
                </a:solidFill>
                <a:cs typeface="Times New Roman"/>
              </a:rPr>
              <a:t>  </a:t>
            </a:r>
          </a:p>
          <a:p>
            <a:pPr marL="12700" marR="202565">
              <a:lnSpc>
                <a:spcPct val="143900"/>
              </a:lnSpc>
              <a:spcBef>
                <a:spcPts val="100"/>
              </a:spcBef>
            </a:pPr>
            <a:r>
              <a:rPr lang="en-US" sz="1800" spc="140" dirty="0">
                <a:cs typeface="Times New Roman"/>
              </a:rPr>
              <a:t>Introduce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70" dirty="0">
                <a:cs typeface="Times New Roman"/>
              </a:rPr>
              <a:t>fundamental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30" dirty="0">
                <a:cs typeface="Times New Roman"/>
              </a:rPr>
              <a:t>problems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55" dirty="0">
                <a:cs typeface="Times New Roman"/>
              </a:rPr>
              <a:t>in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55" dirty="0">
                <a:cs typeface="Times New Roman"/>
              </a:rPr>
              <a:t>machine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35" dirty="0">
                <a:cs typeface="Times New Roman"/>
              </a:rPr>
              <a:t>learning</a:t>
            </a:r>
            <a:endParaRPr lang="en-US" sz="1800" dirty="0">
              <a:cs typeface="Times New Roman"/>
            </a:endParaRPr>
          </a:p>
          <a:p>
            <a:pPr marL="12700" marR="202565">
              <a:lnSpc>
                <a:spcPct val="143900"/>
              </a:lnSpc>
              <a:spcBef>
                <a:spcPts val="100"/>
              </a:spcBef>
            </a:pPr>
            <a:r>
              <a:rPr lang="en-US" sz="1800" spc="114" dirty="0">
                <a:cs typeface="Times New Roman"/>
              </a:rPr>
              <a:t>Provide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75" dirty="0">
                <a:cs typeface="Times New Roman"/>
              </a:rPr>
              <a:t>understanding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of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40" dirty="0">
                <a:cs typeface="Times New Roman"/>
              </a:rPr>
              <a:t>techniques,</a:t>
            </a:r>
            <a:r>
              <a:rPr lang="en-US" sz="1800" spc="90" dirty="0">
                <a:cs typeface="Times New Roman"/>
              </a:rPr>
              <a:t> </a:t>
            </a:r>
            <a:r>
              <a:rPr lang="en-US" sz="1800" spc="160" dirty="0">
                <a:cs typeface="Times New Roman"/>
              </a:rPr>
              <a:t>mathematical </a:t>
            </a:r>
            <a:r>
              <a:rPr lang="en-US" sz="1800" spc="105" dirty="0">
                <a:cs typeface="Times New Roman"/>
              </a:rPr>
              <a:t>concepts,</a:t>
            </a:r>
            <a:r>
              <a:rPr lang="en-US" sz="1800" spc="60" dirty="0">
                <a:cs typeface="Times New Roman"/>
              </a:rPr>
              <a:t> </a:t>
            </a:r>
            <a:r>
              <a:rPr lang="en-US" sz="1800" spc="195" dirty="0">
                <a:cs typeface="Times New Roman"/>
              </a:rPr>
              <a:t>and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50" dirty="0">
                <a:cs typeface="Times New Roman"/>
              </a:rPr>
              <a:t>algorithms</a:t>
            </a:r>
            <a:r>
              <a:rPr lang="en-US" sz="1800" spc="55" dirty="0">
                <a:cs typeface="Times New Roman"/>
              </a:rPr>
              <a:t> </a:t>
            </a:r>
            <a:r>
              <a:rPr lang="en-US" sz="1800" spc="160" dirty="0">
                <a:cs typeface="Times New Roman"/>
              </a:rPr>
              <a:t>used</a:t>
            </a:r>
            <a:r>
              <a:rPr lang="en-US" sz="1800" spc="65" dirty="0">
                <a:cs typeface="Times New Roman"/>
              </a:rPr>
              <a:t> </a:t>
            </a:r>
            <a:r>
              <a:rPr lang="en-US" sz="1800" spc="155" dirty="0">
                <a:cs typeface="Times New Roman"/>
              </a:rPr>
              <a:t>in</a:t>
            </a:r>
            <a:r>
              <a:rPr lang="en-US" sz="1800" spc="65" dirty="0">
                <a:cs typeface="Times New Roman"/>
              </a:rPr>
              <a:t> </a:t>
            </a:r>
            <a:r>
              <a:rPr lang="en-US" sz="1800" spc="155" dirty="0">
                <a:cs typeface="Times New Roman"/>
              </a:rPr>
              <a:t>machine</a:t>
            </a:r>
            <a:r>
              <a:rPr lang="en-US" sz="1800" spc="70" dirty="0">
                <a:cs typeface="Times New Roman"/>
              </a:rPr>
              <a:t> </a:t>
            </a:r>
            <a:r>
              <a:rPr lang="en-US" sz="1800" spc="135" dirty="0">
                <a:cs typeface="Times New Roman"/>
              </a:rPr>
              <a:t>learning. </a:t>
            </a:r>
          </a:p>
          <a:p>
            <a:pPr marL="12700" marR="202565">
              <a:lnSpc>
                <a:spcPct val="143900"/>
              </a:lnSpc>
              <a:spcBef>
                <a:spcPts val="100"/>
              </a:spcBef>
            </a:pPr>
            <a:r>
              <a:rPr lang="en-US" sz="1800" spc="114" dirty="0">
                <a:cs typeface="Times New Roman"/>
              </a:rPr>
              <a:t>Provide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75" dirty="0">
                <a:cs typeface="Times New Roman"/>
              </a:rPr>
              <a:t>understanding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of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85" dirty="0">
                <a:cs typeface="Times New Roman"/>
              </a:rPr>
              <a:t>the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40" dirty="0">
                <a:cs typeface="Times New Roman"/>
              </a:rPr>
              <a:t>limitations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of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30" dirty="0">
                <a:cs typeface="Times New Roman"/>
              </a:rPr>
              <a:t>various </a:t>
            </a:r>
            <a:r>
              <a:rPr lang="en-US" sz="1800" spc="150" dirty="0">
                <a:cs typeface="Times New Roman"/>
              </a:rPr>
              <a:t>machine</a:t>
            </a:r>
            <a:r>
              <a:rPr lang="en-US" sz="1800" spc="50" dirty="0">
                <a:cs typeface="Times New Roman"/>
              </a:rPr>
              <a:t> </a:t>
            </a:r>
            <a:r>
              <a:rPr lang="en-US" sz="1800" spc="150" dirty="0">
                <a:cs typeface="Times New Roman"/>
              </a:rPr>
              <a:t>learning</a:t>
            </a:r>
            <a:r>
              <a:rPr lang="en-US" sz="1800" spc="85" dirty="0">
                <a:cs typeface="Times New Roman"/>
              </a:rPr>
              <a:t> </a:t>
            </a:r>
            <a:r>
              <a:rPr lang="en-US" sz="1800" spc="150" dirty="0">
                <a:cs typeface="Times New Roman"/>
              </a:rPr>
              <a:t>algorithms</a:t>
            </a:r>
            <a:r>
              <a:rPr lang="en-US" sz="1800" spc="55" dirty="0">
                <a:cs typeface="Times New Roman"/>
              </a:rPr>
              <a:t> </a:t>
            </a:r>
            <a:r>
              <a:rPr lang="en-US" sz="1800" spc="195" dirty="0">
                <a:cs typeface="Times New Roman"/>
              </a:rPr>
              <a:t>and</a:t>
            </a:r>
            <a:r>
              <a:rPr lang="en-US" sz="1800" spc="55" dirty="0">
                <a:cs typeface="Times New Roman"/>
              </a:rPr>
              <a:t> </a:t>
            </a:r>
            <a:r>
              <a:rPr lang="en-US" sz="1800" spc="185" dirty="0">
                <a:cs typeface="Times New Roman"/>
              </a:rPr>
              <a:t>the</a:t>
            </a:r>
            <a:r>
              <a:rPr lang="en-US" sz="1800" spc="60" dirty="0">
                <a:cs typeface="Times New Roman"/>
              </a:rPr>
              <a:t> </a:t>
            </a:r>
            <a:r>
              <a:rPr lang="en-US" sz="1800" spc="135" dirty="0">
                <a:cs typeface="Times New Roman"/>
              </a:rPr>
              <a:t>way</a:t>
            </a:r>
            <a:r>
              <a:rPr lang="en-US" sz="1800" spc="65" dirty="0">
                <a:cs typeface="Times New Roman"/>
              </a:rPr>
              <a:t> </a:t>
            </a:r>
            <a:r>
              <a:rPr lang="en-US" sz="1800" spc="110" dirty="0">
                <a:cs typeface="Times New Roman"/>
              </a:rPr>
              <a:t>to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45" dirty="0">
                <a:cs typeface="Times New Roman"/>
              </a:rPr>
              <a:t>evaluate </a:t>
            </a:r>
            <a:r>
              <a:rPr lang="en-US" sz="1800" spc="135" dirty="0">
                <a:cs typeface="Times New Roman"/>
              </a:rPr>
              <a:t>performance</a:t>
            </a:r>
            <a:r>
              <a:rPr lang="en-US" sz="1800" spc="65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of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50" dirty="0">
                <a:cs typeface="Times New Roman"/>
              </a:rPr>
              <a:t>learning</a:t>
            </a:r>
            <a:r>
              <a:rPr lang="en-US" sz="1800" spc="90" dirty="0">
                <a:cs typeface="Times New Roman"/>
              </a:rPr>
              <a:t> </a:t>
            </a:r>
            <a:r>
              <a:rPr lang="en-US" sz="1800" spc="140" dirty="0">
                <a:cs typeface="Times New Roman"/>
              </a:rPr>
              <a:t>algorithms.</a:t>
            </a:r>
            <a:r>
              <a:rPr lang="en-US" sz="1800" spc="75" dirty="0">
                <a:cs typeface="Times New Roman"/>
              </a:rPr>
              <a:t> </a:t>
            </a:r>
          </a:p>
          <a:p>
            <a:pPr marL="12700" marR="202565">
              <a:lnSpc>
                <a:spcPct val="143900"/>
              </a:lnSpc>
              <a:spcBef>
                <a:spcPts val="100"/>
              </a:spcBef>
            </a:pPr>
            <a:r>
              <a:rPr lang="en-US" sz="1800" spc="75" dirty="0">
                <a:cs typeface="Times New Roman"/>
              </a:rPr>
              <a:t>Topics</a:t>
            </a:r>
            <a:r>
              <a:rPr lang="en-US" sz="1800" spc="70" dirty="0">
                <a:cs typeface="Times New Roman"/>
              </a:rPr>
              <a:t> </a:t>
            </a:r>
            <a:r>
              <a:rPr lang="en-US" sz="1800" spc="110" dirty="0">
                <a:cs typeface="Times New Roman"/>
              </a:rPr>
              <a:t>include </a:t>
            </a:r>
            <a:r>
              <a:rPr lang="en-US" sz="1800" spc="130" dirty="0">
                <a:cs typeface="Times New Roman"/>
              </a:rPr>
              <a:t>introduction,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30" dirty="0">
                <a:cs typeface="Times New Roman"/>
              </a:rPr>
              <a:t>regression,</a:t>
            </a:r>
            <a:r>
              <a:rPr lang="en-US" sz="1800" spc="70" dirty="0">
                <a:cs typeface="Times New Roman"/>
              </a:rPr>
              <a:t> </a:t>
            </a:r>
            <a:r>
              <a:rPr lang="en-US" sz="1800" spc="155" dirty="0">
                <a:cs typeface="Times New Roman"/>
              </a:rPr>
              <a:t>kernel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45" dirty="0">
                <a:cs typeface="Times New Roman"/>
              </a:rPr>
              <a:t>methods,</a:t>
            </a:r>
            <a:r>
              <a:rPr lang="en-US" sz="1800" spc="50" dirty="0">
                <a:cs typeface="Times New Roman"/>
              </a:rPr>
              <a:t> </a:t>
            </a:r>
            <a:r>
              <a:rPr lang="en-US" sz="1800" spc="135" dirty="0">
                <a:cs typeface="Times New Roman"/>
              </a:rPr>
              <a:t>generative </a:t>
            </a:r>
            <a:r>
              <a:rPr lang="en-US" sz="1800" spc="145" dirty="0">
                <a:cs typeface="Times New Roman"/>
              </a:rPr>
              <a:t>learning,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30" dirty="0">
                <a:cs typeface="Times New Roman"/>
              </a:rPr>
              <a:t>discriminative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45" dirty="0">
                <a:cs typeface="Times New Roman"/>
              </a:rPr>
              <a:t>learning,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80" dirty="0">
                <a:cs typeface="Times New Roman"/>
              </a:rPr>
              <a:t>neural</a:t>
            </a:r>
            <a:r>
              <a:rPr lang="en-US" sz="1800" spc="70" dirty="0">
                <a:cs typeface="Times New Roman"/>
              </a:rPr>
              <a:t> </a:t>
            </a:r>
            <a:r>
              <a:rPr lang="en-US" sz="1800" spc="135" dirty="0">
                <a:cs typeface="Times New Roman"/>
              </a:rPr>
              <a:t>networks, </a:t>
            </a:r>
            <a:r>
              <a:rPr lang="en-US" sz="1800" spc="155" dirty="0">
                <a:cs typeface="Times New Roman"/>
              </a:rPr>
              <a:t>support</a:t>
            </a:r>
            <a:r>
              <a:rPr lang="en-US" sz="1800" spc="75" dirty="0">
                <a:cs typeface="Times New Roman"/>
              </a:rPr>
              <a:t> </a:t>
            </a:r>
            <a:r>
              <a:rPr lang="en-US" sz="1800" spc="105" dirty="0">
                <a:cs typeface="Times New Roman"/>
              </a:rPr>
              <a:t>vector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40" dirty="0">
                <a:cs typeface="Times New Roman"/>
              </a:rPr>
              <a:t>machines,</a:t>
            </a:r>
            <a:r>
              <a:rPr lang="en-US" sz="1800" spc="80" dirty="0">
                <a:cs typeface="Times New Roman"/>
              </a:rPr>
              <a:t> </a:t>
            </a:r>
            <a:r>
              <a:rPr lang="en-US" sz="1800" spc="135" dirty="0">
                <a:cs typeface="Times New Roman"/>
              </a:rPr>
              <a:t>graphical</a:t>
            </a:r>
            <a:r>
              <a:rPr lang="en-US" sz="1800" spc="95" dirty="0">
                <a:cs typeface="Times New Roman"/>
              </a:rPr>
              <a:t> models, </a:t>
            </a:r>
            <a:r>
              <a:rPr lang="en-US" sz="1800" spc="155" dirty="0">
                <a:cs typeface="Times New Roman"/>
              </a:rPr>
              <a:t>unsupervised</a:t>
            </a:r>
            <a:r>
              <a:rPr lang="en-US" sz="1800" spc="65" dirty="0">
                <a:cs typeface="Times New Roman"/>
              </a:rPr>
              <a:t> </a:t>
            </a:r>
            <a:r>
              <a:rPr lang="en-US" sz="1800" spc="145" dirty="0">
                <a:cs typeface="Times New Roman"/>
              </a:rPr>
              <a:t>learning,</a:t>
            </a:r>
            <a:r>
              <a:rPr lang="en-US" sz="1800" spc="90" dirty="0">
                <a:cs typeface="Times New Roman"/>
              </a:rPr>
              <a:t> </a:t>
            </a:r>
            <a:r>
              <a:rPr lang="en-US" sz="1800" spc="195" dirty="0">
                <a:cs typeface="Times New Roman"/>
              </a:rPr>
              <a:t>and</a:t>
            </a:r>
            <a:r>
              <a:rPr lang="en-US" sz="1800" spc="55" dirty="0">
                <a:cs typeface="Times New Roman"/>
              </a:rPr>
              <a:t> </a:t>
            </a:r>
            <a:r>
              <a:rPr lang="en-US" sz="1800" spc="130" dirty="0">
                <a:cs typeface="Times New Roman"/>
              </a:rPr>
              <a:t>dimensionality</a:t>
            </a:r>
            <a:r>
              <a:rPr lang="en-US" sz="1800" spc="60" dirty="0">
                <a:cs typeface="Times New Roman"/>
              </a:rPr>
              <a:t> </a:t>
            </a:r>
            <a:r>
              <a:rPr lang="en-US" sz="1800" spc="120" dirty="0">
                <a:cs typeface="Times New Roman"/>
              </a:rPr>
              <a:t>reduction.</a:t>
            </a:r>
            <a:endParaRPr lang="en-US" sz="1800" dirty="0"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Semantics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93316"/>
            <a:ext cx="7049134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8953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50" dirty="0">
                <a:latin typeface="Times New Roman"/>
                <a:cs typeface="Times New Roman"/>
              </a:rPr>
              <a:t>Semantics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define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rules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for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determining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215" dirty="0">
                <a:latin typeface="Times New Roman"/>
                <a:cs typeface="Times New Roman"/>
              </a:rPr>
              <a:t>truth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a </a:t>
            </a:r>
            <a:r>
              <a:rPr sz="2000" spc="140" dirty="0">
                <a:latin typeface="Times New Roman"/>
                <a:cs typeface="Times New Roman"/>
              </a:rPr>
              <a:t>sentence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with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respect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b="1" spc="200" dirty="0"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model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fixes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215" dirty="0">
                <a:latin typeface="Times New Roman"/>
                <a:cs typeface="Times New Roman"/>
              </a:rPr>
              <a:t>truth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value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for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every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proposition</a:t>
            </a:r>
            <a:endParaRPr sz="20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80" dirty="0">
                <a:latin typeface="Times New Roman"/>
                <a:cs typeface="Times New Roman"/>
              </a:rPr>
              <a:t>In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other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words,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model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assigns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value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(True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or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False)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to </a:t>
            </a:r>
            <a:r>
              <a:rPr sz="2000" spc="110" dirty="0">
                <a:latin typeface="Times New Roman"/>
                <a:cs typeface="Times New Roman"/>
              </a:rPr>
              <a:t>every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predicate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propositional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logic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cap="small" spc="165" dirty="0"/>
              <a:t>Semantics</a:t>
            </a:r>
            <a:r>
              <a:rPr sz="3200" cap="small" spc="280" dirty="0"/>
              <a:t> </a:t>
            </a:r>
            <a:r>
              <a:rPr sz="3200" cap="small" spc="210" dirty="0"/>
              <a:t>of</a:t>
            </a:r>
            <a:r>
              <a:rPr sz="3200" cap="small" spc="275" dirty="0"/>
              <a:t> </a:t>
            </a:r>
            <a:r>
              <a:rPr sz="3200" cap="small" spc="170" dirty="0"/>
              <a:t>Propositional</a:t>
            </a:r>
            <a:r>
              <a:rPr sz="3200" cap="small" spc="300" dirty="0"/>
              <a:t> </a:t>
            </a:r>
            <a:r>
              <a:rPr sz="3200" cap="small" spc="114" dirty="0"/>
              <a:t>Logic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658609" cy="3842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5080" indent="-358775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70840" algn="l"/>
              </a:tabLst>
            </a:pPr>
            <a:r>
              <a:rPr sz="2400" spc="215" dirty="0">
                <a:latin typeface="Times New Roman"/>
                <a:cs typeface="Times New Roman"/>
              </a:rPr>
              <a:t>It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specifies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how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determine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truth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value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any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sentence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model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spc="345" dirty="0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  <a:p>
            <a:pPr marL="370840" indent="-358140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70840" algn="l"/>
              </a:tabLst>
            </a:pPr>
            <a:r>
              <a:rPr sz="2400" spc="17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truth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value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i="1" spc="170" dirty="0">
                <a:latin typeface="Times New Roman"/>
                <a:cs typeface="Times New Roman"/>
              </a:rPr>
              <a:t>True</a:t>
            </a:r>
            <a:r>
              <a:rPr sz="2400" i="1" spc="5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i="1" spc="150" dirty="0">
                <a:latin typeface="Times New Roman"/>
                <a:cs typeface="Times New Roman"/>
              </a:rPr>
              <a:t>True</a:t>
            </a:r>
            <a:endParaRPr sz="2400">
              <a:latin typeface="Times New Roman"/>
              <a:cs typeface="Times New Roman"/>
            </a:endParaRPr>
          </a:p>
          <a:p>
            <a:pPr marL="370840" indent="-358140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70840" algn="l"/>
              </a:tabLst>
            </a:pPr>
            <a:r>
              <a:rPr sz="2400" spc="17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truth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value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i="1" spc="105" dirty="0">
                <a:latin typeface="Times New Roman"/>
                <a:cs typeface="Times New Roman"/>
              </a:rPr>
              <a:t>False</a:t>
            </a:r>
            <a:r>
              <a:rPr sz="2400" i="1" spc="5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i="1" spc="100" dirty="0">
                <a:latin typeface="Times New Roman"/>
                <a:cs typeface="Times New Roman"/>
              </a:rPr>
              <a:t>False</a:t>
            </a:r>
            <a:endParaRPr sz="2400">
              <a:latin typeface="Times New Roman"/>
              <a:cs typeface="Times New Roman"/>
            </a:endParaRPr>
          </a:p>
          <a:p>
            <a:pPr marL="370840" marR="336550" indent="-358775">
              <a:lnSpc>
                <a:spcPct val="1201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70840" algn="l"/>
              </a:tabLst>
            </a:pPr>
            <a:r>
              <a:rPr sz="2400" spc="17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truth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value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atomic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sentence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120" dirty="0">
                <a:latin typeface="Times New Roman"/>
                <a:cs typeface="Times New Roman"/>
              </a:rPr>
              <a:t>given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by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i="1" spc="345" dirty="0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  <a:p>
            <a:pPr marL="370840" marR="388620" indent="-358775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70840" algn="l"/>
              </a:tabLst>
            </a:pPr>
            <a:r>
              <a:rPr sz="2400" spc="17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truth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value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every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other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sentence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155" dirty="0">
                <a:latin typeface="Times New Roman"/>
                <a:cs typeface="Times New Roman"/>
              </a:rPr>
              <a:t>obtained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recursively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by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using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truth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tables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Truth</a:t>
            </a:r>
            <a:r>
              <a:rPr cap="small" spc="240" dirty="0"/>
              <a:t> </a:t>
            </a:r>
            <a:r>
              <a:rPr cap="small" spc="105" dirty="0"/>
              <a:t>Rules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177405" cy="347980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-225" dirty="0">
                <a:latin typeface="AppleGothic"/>
                <a:cs typeface="AppleGothic"/>
              </a:rPr>
              <a:t>¬</a:t>
            </a:r>
            <a:r>
              <a:rPr lang="en-US" sz="2400" spc="-225" dirty="0">
                <a:latin typeface="AppleGothic"/>
                <a:cs typeface="AppleGothic"/>
              </a:rPr>
              <a:t> </a:t>
            </a:r>
            <a:r>
              <a:rPr sz="2400" spc="-225" dirty="0">
                <a:latin typeface="Times New Roman"/>
                <a:cs typeface="Times New Roman"/>
              </a:rPr>
              <a:t>P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true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false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AppleGothic"/>
                <a:cs typeface="AppleGothic"/>
              </a:rPr>
              <a:t>∧</a:t>
            </a:r>
            <a:r>
              <a:rPr sz="2400" dirty="0">
                <a:latin typeface="Times New Roman"/>
                <a:cs typeface="Times New Roman"/>
              </a:rPr>
              <a:t>Q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true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both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true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AppleGothic"/>
                <a:cs typeface="AppleGothic"/>
              </a:rPr>
              <a:t>∨</a:t>
            </a:r>
            <a:r>
              <a:rPr sz="2400" dirty="0">
                <a:latin typeface="Times New Roman"/>
                <a:cs typeface="Times New Roman"/>
              </a:rPr>
              <a:t>Q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true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iff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either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P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or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or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both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are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true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05" dirty="0">
                <a:latin typeface="Times New Roman"/>
                <a:cs typeface="Times New Roman"/>
              </a:rPr>
              <a:t>P</a:t>
            </a:r>
            <a:r>
              <a:rPr sz="2400" spc="105" dirty="0">
                <a:latin typeface="AppleGothic"/>
                <a:cs typeface="AppleGothic"/>
              </a:rPr>
              <a:t>⇒</a:t>
            </a:r>
            <a:r>
              <a:rPr sz="2400" spc="105" dirty="0">
                <a:latin typeface="Times New Roman"/>
                <a:cs typeface="Times New Roman"/>
              </a:rPr>
              <a:t>Q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true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unless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true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false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100"/>
              </a:lnSpc>
              <a:spcBef>
                <a:spcPts val="59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P</a:t>
            </a:r>
            <a:r>
              <a:rPr sz="2400" spc="150" dirty="0">
                <a:latin typeface="AppleGothic"/>
                <a:cs typeface="AppleGothic"/>
              </a:rPr>
              <a:t>⇔</a:t>
            </a:r>
            <a:r>
              <a:rPr sz="2400" spc="150" dirty="0">
                <a:latin typeface="Times New Roman"/>
                <a:cs typeface="Times New Roman"/>
              </a:rPr>
              <a:t>Q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true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have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equal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truth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values; </a:t>
            </a:r>
            <a:r>
              <a:rPr sz="2400" spc="80" dirty="0">
                <a:latin typeface="Times New Roman"/>
                <a:cs typeface="Times New Roman"/>
              </a:rPr>
              <a:t>i.e.,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both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Q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true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both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Q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false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Truth</a:t>
            </a:r>
            <a:r>
              <a:rPr cap="small" spc="240" dirty="0"/>
              <a:t> </a:t>
            </a:r>
            <a:r>
              <a:rPr cap="small" spc="70" dirty="0"/>
              <a:t>Tables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746760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pple SD Gothic Neo"/>
                          <a:cs typeface="Apple SD Gothic Neo"/>
                        </a:rPr>
                        <a:t>¬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pple SD Gothic Neo"/>
                          <a:cs typeface="Apple SD Gothic Neo"/>
                        </a:rPr>
                        <a:t>∧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pple SD Gothic Neo"/>
                          <a:cs typeface="Apple SD Gothic Neo"/>
                        </a:rPr>
                        <a:t>∨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1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00" b="1" spc="165" dirty="0">
                          <a:solidFill>
                            <a:srgbClr val="FFFFFF"/>
                          </a:solidFill>
                          <a:latin typeface="Apple SD Gothic Neo"/>
                          <a:cs typeface="Apple SD Gothic Neo"/>
                        </a:rPr>
                        <a:t>⇒</a:t>
                      </a:r>
                      <a:r>
                        <a:rPr sz="1800" b="1" spc="1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00" b="1" spc="200" dirty="0">
                          <a:solidFill>
                            <a:srgbClr val="FFFFFF"/>
                          </a:solidFill>
                          <a:latin typeface="Apple SD Gothic Neo"/>
                          <a:cs typeface="Apple SD Gothic Neo"/>
                        </a:rPr>
                        <a:t>⇔</a:t>
                      </a:r>
                      <a:r>
                        <a:rPr sz="1800" b="1" spc="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9597A2C-03EA-F4C9-6596-5F9B270218B5}"/>
                  </a:ext>
                </a:extLst>
              </p14:cNvPr>
              <p14:cNvContentPartPr/>
              <p14:nvPr/>
            </p14:nvContentPartPr>
            <p14:xfrm>
              <a:off x="336600" y="1898280"/>
              <a:ext cx="7131600" cy="1760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9597A2C-03EA-F4C9-6596-5F9B270218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40" y="1888920"/>
                <a:ext cx="7150320" cy="177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822268"/>
            <a:ext cx="511492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Back</a:t>
            </a:r>
            <a:r>
              <a:rPr cap="small" spc="240" dirty="0"/>
              <a:t> </a:t>
            </a:r>
            <a:r>
              <a:rPr cap="small" spc="120" dirty="0"/>
              <a:t>to</a:t>
            </a:r>
            <a:r>
              <a:rPr cap="small" spc="240" dirty="0"/>
              <a:t> </a:t>
            </a:r>
            <a:r>
              <a:rPr cap="small" spc="175" dirty="0"/>
              <a:t>Concept</a:t>
            </a:r>
            <a:r>
              <a:rPr cap="small" spc="240" dirty="0"/>
              <a:t> </a:t>
            </a:r>
            <a:r>
              <a:rPr cap="small" spc="120" dirty="0"/>
              <a:t>Learning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85" dirty="0"/>
              <a:t>EnjoySport</a:t>
            </a:r>
            <a:r>
              <a:rPr cap="small" spc="229" dirty="0"/>
              <a:t> </a:t>
            </a:r>
            <a:r>
              <a:rPr cap="small" spc="170" dirty="0"/>
              <a:t>Problem</a:t>
            </a:r>
            <a:r>
              <a:rPr cap="small" spc="260" dirty="0"/>
              <a:t> </a:t>
            </a:r>
            <a:r>
              <a:rPr cap="small" spc="125" dirty="0"/>
              <a:t>Formulation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97" y="2003729"/>
            <a:ext cx="6893717" cy="38767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80" dirty="0"/>
              <a:t>True</a:t>
            </a:r>
            <a:r>
              <a:rPr cap="small" spc="250" dirty="0"/>
              <a:t> </a:t>
            </a:r>
            <a:r>
              <a:rPr cap="small" spc="125" dirty="0"/>
              <a:t>Concept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075805" cy="341884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true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concept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c(x)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95" dirty="0">
                <a:latin typeface="Times New Roman"/>
                <a:cs typeface="Times New Roman"/>
              </a:rPr>
              <a:t>We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do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not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know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what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c(x)</a:t>
            </a:r>
            <a:r>
              <a:rPr sz="2400" i="1" spc="7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50" dirty="0">
                <a:latin typeface="Times New Roman"/>
                <a:cs typeface="Times New Roman"/>
              </a:rPr>
              <a:t>All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we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have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training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dataset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i="1" spc="120" dirty="0">
                <a:latin typeface="Times New Roman"/>
                <a:cs typeface="Times New Roman"/>
              </a:rPr>
              <a:t>D</a:t>
            </a:r>
            <a:r>
              <a:rPr sz="2400" i="1" spc="7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consists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&lt;</a:t>
            </a:r>
            <a:r>
              <a:rPr sz="2400" i="1" spc="95" dirty="0">
                <a:latin typeface="Times New Roman"/>
                <a:cs typeface="Times New Roman"/>
              </a:rPr>
              <a:t>x,</a:t>
            </a:r>
            <a:r>
              <a:rPr sz="2400" i="1" spc="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c(x)&gt;</a:t>
            </a:r>
            <a:r>
              <a:rPr sz="2400" i="1" spc="3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pairs</a:t>
            </a:r>
            <a:endParaRPr sz="2400">
              <a:latin typeface="Times New Roman"/>
              <a:cs typeface="Times New Roman"/>
            </a:endParaRPr>
          </a:p>
          <a:p>
            <a:pPr marL="286385" marR="384175" indent="-274320">
              <a:lnSpc>
                <a:spcPct val="120100"/>
              </a:lnSpc>
              <a:spcBef>
                <a:spcPts val="59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95" dirty="0">
                <a:latin typeface="Times New Roman"/>
                <a:cs typeface="Times New Roman"/>
              </a:rPr>
              <a:t>We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define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hypothesis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i="1" spc="160" dirty="0">
                <a:latin typeface="Times New Roman"/>
                <a:cs typeface="Times New Roman"/>
              </a:rPr>
              <a:t>H</a:t>
            </a:r>
            <a:r>
              <a:rPr sz="2400" spc="160" dirty="0">
                <a:latin typeface="Times New Roman"/>
                <a:cs typeface="Times New Roman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which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we </a:t>
            </a:r>
            <a:r>
              <a:rPr sz="2400" spc="140" dirty="0">
                <a:latin typeface="Times New Roman"/>
                <a:cs typeface="Times New Roman"/>
              </a:rPr>
              <a:t>hope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AppleGothic"/>
                <a:cs typeface="AppleGothic"/>
              </a:rPr>
              <a:t>∈</a:t>
            </a:r>
            <a:r>
              <a:rPr sz="2400" i="1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we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search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AppleGothic"/>
                <a:cs typeface="AppleGothic"/>
              </a:rPr>
              <a:t>∈</a:t>
            </a:r>
            <a:r>
              <a:rPr sz="2400" i="1" dirty="0">
                <a:latin typeface="Times New Roman"/>
                <a:cs typeface="Times New Roman"/>
              </a:rPr>
              <a:t>H</a:t>
            </a:r>
            <a:r>
              <a:rPr sz="2400" i="1" spc="5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such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that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i="1" spc="80" dirty="0">
                <a:latin typeface="Times New Roman"/>
                <a:cs typeface="Times New Roman"/>
              </a:rPr>
              <a:t>h(x)</a:t>
            </a:r>
            <a:r>
              <a:rPr sz="2100" i="1" spc="100" dirty="0">
                <a:latin typeface="Times New Roman"/>
                <a:cs typeface="Times New Roman"/>
              </a:rPr>
              <a:t> </a:t>
            </a:r>
            <a:r>
              <a:rPr sz="2100" spc="80" dirty="0">
                <a:latin typeface="Times New Roman"/>
                <a:cs typeface="Times New Roman"/>
              </a:rPr>
              <a:t>=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c(x)</a:t>
            </a:r>
            <a:r>
              <a:rPr sz="2100" i="1" spc="10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AppleGothic"/>
                <a:cs typeface="AppleGothic"/>
              </a:rPr>
              <a:t>∀</a:t>
            </a:r>
            <a:r>
              <a:rPr sz="2100" i="1" spc="-20" dirty="0">
                <a:latin typeface="Times New Roman"/>
                <a:cs typeface="Times New Roman"/>
              </a:rPr>
              <a:t>x</a:t>
            </a:r>
            <a:r>
              <a:rPr sz="2100" spc="-20" dirty="0">
                <a:latin typeface="AppleGothic"/>
                <a:cs typeface="AppleGothic"/>
              </a:rPr>
              <a:t>∈</a:t>
            </a:r>
            <a:r>
              <a:rPr sz="2100" i="1" spc="-20" dirty="0">
                <a:latin typeface="Times New Roman"/>
                <a:cs typeface="Times New Roman"/>
              </a:rPr>
              <a:t>D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Most-</a:t>
            </a:r>
            <a:r>
              <a:rPr cap="small" spc="150" dirty="0"/>
              <a:t>general</a:t>
            </a:r>
            <a:r>
              <a:rPr cap="small" spc="275" dirty="0"/>
              <a:t> </a:t>
            </a:r>
            <a:r>
              <a:rPr cap="small" spc="100" dirty="0"/>
              <a:t>and</a:t>
            </a:r>
            <a:r>
              <a:rPr cap="small" spc="260" dirty="0"/>
              <a:t> </a:t>
            </a:r>
            <a:r>
              <a:rPr cap="small" spc="110" dirty="0"/>
              <a:t>Most-</a:t>
            </a:r>
            <a:r>
              <a:rPr cap="small" spc="160" dirty="0"/>
              <a:t>specific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075805" cy="414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2197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05" dirty="0">
                <a:latin typeface="Times New Roman"/>
                <a:cs typeface="Times New Roman"/>
              </a:rPr>
              <a:t>Most-</a:t>
            </a:r>
            <a:r>
              <a:rPr sz="2400" spc="175" dirty="0">
                <a:latin typeface="Times New Roman"/>
                <a:cs typeface="Times New Roman"/>
              </a:rPr>
              <a:t>general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hypothesis,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i.e.,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hypothesis </a:t>
            </a:r>
            <a:r>
              <a:rPr sz="2400" spc="180" dirty="0">
                <a:latin typeface="Times New Roman"/>
                <a:cs typeface="Times New Roman"/>
              </a:rPr>
              <a:t>where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spc="95" dirty="0">
                <a:latin typeface="Times New Roman"/>
                <a:cs typeface="Times New Roman"/>
              </a:rPr>
              <a:t>h(x)</a:t>
            </a:r>
            <a:r>
              <a:rPr sz="2400" i="1" spc="6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ppleGothic"/>
                <a:cs typeface="AppleGothic"/>
              </a:rPr>
              <a:t>∀</a:t>
            </a:r>
            <a:r>
              <a:rPr sz="2400" i="1" spc="-20" dirty="0">
                <a:latin typeface="Times New Roman"/>
                <a:cs typeface="Times New Roman"/>
              </a:rPr>
              <a:t>x</a:t>
            </a:r>
            <a:r>
              <a:rPr sz="2400" spc="-20" dirty="0">
                <a:latin typeface="AppleGothic"/>
                <a:cs typeface="AppleGothic"/>
              </a:rPr>
              <a:t>∈</a:t>
            </a:r>
            <a:r>
              <a:rPr sz="2400" i="1" spc="-2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Times New Roman"/>
                <a:cs typeface="Times New Roman"/>
              </a:rPr>
              <a:t>&lt;?,</a:t>
            </a:r>
            <a:r>
              <a:rPr sz="2100" spc="1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?,</a:t>
            </a:r>
            <a:r>
              <a:rPr sz="2100" spc="1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?,</a:t>
            </a:r>
            <a:r>
              <a:rPr sz="2100" spc="1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?,</a:t>
            </a:r>
            <a:r>
              <a:rPr sz="2100" spc="1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?,</a:t>
            </a:r>
            <a:r>
              <a:rPr sz="2100" spc="140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?&gt;</a:t>
            </a:r>
            <a:endParaRPr sz="2100">
              <a:latin typeface="Times New Roman"/>
              <a:cs typeface="Times New Roman"/>
            </a:endParaRPr>
          </a:p>
          <a:p>
            <a:pPr marL="286385" marR="548005" indent="-274320">
              <a:lnSpc>
                <a:spcPct val="120000"/>
              </a:lnSpc>
              <a:spcBef>
                <a:spcPts val="55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05" dirty="0">
                <a:latin typeface="Times New Roman"/>
                <a:cs typeface="Times New Roman"/>
              </a:rPr>
              <a:t>Most-</a:t>
            </a:r>
            <a:r>
              <a:rPr sz="2400" spc="75" dirty="0">
                <a:latin typeface="Times New Roman"/>
                <a:cs typeface="Times New Roman"/>
              </a:rPr>
              <a:t>specific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hypothesis,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i.e.,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hypothesis </a:t>
            </a:r>
            <a:r>
              <a:rPr sz="2400" spc="180" dirty="0">
                <a:latin typeface="Times New Roman"/>
                <a:cs typeface="Times New Roman"/>
              </a:rPr>
              <a:t>where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spc="95" dirty="0">
                <a:latin typeface="Times New Roman"/>
                <a:cs typeface="Times New Roman"/>
              </a:rPr>
              <a:t>h(x)</a:t>
            </a:r>
            <a:r>
              <a:rPr sz="2400" i="1" spc="6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0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ppleGothic"/>
                <a:cs typeface="AppleGothic"/>
              </a:rPr>
              <a:t>∀</a:t>
            </a:r>
            <a:r>
              <a:rPr sz="2400" i="1" spc="-20" dirty="0">
                <a:latin typeface="Times New Roman"/>
                <a:cs typeface="Times New Roman"/>
              </a:rPr>
              <a:t>x</a:t>
            </a:r>
            <a:r>
              <a:rPr sz="2400" spc="-20" dirty="0">
                <a:latin typeface="AppleGothic"/>
                <a:cs typeface="AppleGothic"/>
              </a:rPr>
              <a:t>∈</a:t>
            </a:r>
            <a:r>
              <a:rPr sz="2400" i="1" spc="-2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-300" dirty="0">
                <a:latin typeface="Times New Roman"/>
                <a:cs typeface="Times New Roman"/>
              </a:rPr>
              <a:t>&lt;</a:t>
            </a:r>
            <a:r>
              <a:rPr sz="2100" spc="-300" dirty="0">
                <a:latin typeface="AppleGothic"/>
                <a:cs typeface="AppleGothic"/>
              </a:rPr>
              <a:t>ϕ</a:t>
            </a:r>
            <a:r>
              <a:rPr sz="2100" spc="-300" dirty="0">
                <a:latin typeface="Times New Roman"/>
                <a:cs typeface="Times New Roman"/>
              </a:rPr>
              <a:t>,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-490" dirty="0">
                <a:latin typeface="AppleGothic"/>
                <a:cs typeface="AppleGothic"/>
              </a:rPr>
              <a:t>ϕ</a:t>
            </a:r>
            <a:r>
              <a:rPr sz="2100" spc="-490" dirty="0">
                <a:latin typeface="Times New Roman"/>
                <a:cs typeface="Times New Roman"/>
              </a:rPr>
              <a:t>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-490" dirty="0">
                <a:latin typeface="AppleGothic"/>
                <a:cs typeface="AppleGothic"/>
              </a:rPr>
              <a:t>ϕ</a:t>
            </a:r>
            <a:r>
              <a:rPr sz="2100" spc="-490" dirty="0">
                <a:latin typeface="Times New Roman"/>
                <a:cs typeface="Times New Roman"/>
              </a:rPr>
              <a:t>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-490" dirty="0">
                <a:latin typeface="AppleGothic"/>
                <a:cs typeface="AppleGothic"/>
              </a:rPr>
              <a:t>ϕ</a:t>
            </a:r>
            <a:r>
              <a:rPr sz="2100" spc="-490" dirty="0">
                <a:latin typeface="Times New Roman"/>
                <a:cs typeface="Times New Roman"/>
              </a:rPr>
              <a:t>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-490" dirty="0">
                <a:latin typeface="AppleGothic"/>
                <a:cs typeface="AppleGothic"/>
              </a:rPr>
              <a:t>ϕ</a:t>
            </a:r>
            <a:r>
              <a:rPr sz="2100" spc="-490" dirty="0">
                <a:latin typeface="Times New Roman"/>
                <a:cs typeface="Times New Roman"/>
              </a:rPr>
              <a:t>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-495" dirty="0">
                <a:latin typeface="AppleGothic"/>
                <a:cs typeface="AppleGothic"/>
              </a:rPr>
              <a:t>ϕ</a:t>
            </a:r>
            <a:r>
              <a:rPr sz="2100" spc="-495" dirty="0">
                <a:latin typeface="Times New Roman"/>
                <a:cs typeface="Times New Roman"/>
              </a:rPr>
              <a:t>&gt;</a:t>
            </a:r>
            <a:endParaRPr sz="21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55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5" dirty="0">
                <a:latin typeface="Times New Roman"/>
                <a:cs typeface="Times New Roman"/>
              </a:rPr>
              <a:t>Note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this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formulation,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i="1" spc="95" dirty="0">
                <a:latin typeface="Times New Roman"/>
                <a:cs typeface="Times New Roman"/>
              </a:rPr>
              <a:t>h(x)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0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ppleGothic"/>
                <a:cs typeface="AppleGothic"/>
              </a:rPr>
              <a:t>∀</a:t>
            </a:r>
            <a:r>
              <a:rPr sz="2400" i="1" spc="-20" dirty="0">
                <a:latin typeface="Times New Roman"/>
                <a:cs typeface="Times New Roman"/>
              </a:rPr>
              <a:t>x</a:t>
            </a:r>
            <a:r>
              <a:rPr sz="2400" spc="-20" dirty="0">
                <a:latin typeface="AppleGothic"/>
                <a:cs typeface="AppleGothic"/>
              </a:rPr>
              <a:t>∈</a:t>
            </a:r>
            <a:r>
              <a:rPr sz="2400" i="1" spc="-20" dirty="0">
                <a:latin typeface="Times New Roman"/>
                <a:cs typeface="Times New Roman"/>
              </a:rPr>
              <a:t>X </a:t>
            </a:r>
            <a:r>
              <a:rPr sz="2400" spc="190" dirty="0">
                <a:latin typeface="Times New Roman"/>
                <a:cs typeface="Times New Roman"/>
              </a:rPr>
              <a:t>when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at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least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entry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50" dirty="0">
                <a:latin typeface="AppleGothic"/>
                <a:cs typeface="AppleGothic"/>
              </a:rPr>
              <a:t>ϕ</a:t>
            </a:r>
            <a:r>
              <a:rPr sz="2400" spc="-550" dirty="0">
                <a:latin typeface="Times New Roman"/>
                <a:cs typeface="Times New Roman"/>
              </a:rPr>
              <a:t>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For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example,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i="1" spc="95" dirty="0">
                <a:latin typeface="Times New Roman"/>
                <a:cs typeface="Times New Roman"/>
              </a:rPr>
              <a:t>h(x)</a:t>
            </a:r>
            <a:r>
              <a:rPr sz="2400" i="1" spc="7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= </a:t>
            </a:r>
            <a:r>
              <a:rPr sz="2400" spc="130" dirty="0">
                <a:latin typeface="Times New Roman"/>
                <a:cs typeface="Times New Roman"/>
              </a:rPr>
              <a:t>0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ppleGothic"/>
                <a:cs typeface="AppleGothic"/>
              </a:rPr>
              <a:t>∀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AppleGothic"/>
                <a:cs typeface="AppleGothic"/>
              </a:rPr>
              <a:t>∈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7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when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i="1" spc="260" dirty="0">
                <a:latin typeface="Times New Roman"/>
                <a:cs typeface="Times New Roman"/>
              </a:rPr>
              <a:t>h</a:t>
            </a:r>
            <a:r>
              <a:rPr sz="2400" i="1" spc="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&lt;?,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?,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50" dirty="0">
                <a:latin typeface="AppleGothic"/>
                <a:cs typeface="AppleGothic"/>
              </a:rPr>
              <a:t>ϕ</a:t>
            </a:r>
            <a:r>
              <a:rPr sz="2400" spc="-550" dirty="0">
                <a:latin typeface="Times New Roman"/>
                <a:cs typeface="Times New Roman"/>
              </a:rPr>
              <a:t>,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?,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?,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?&gt;.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‘More-</a:t>
            </a:r>
            <a:r>
              <a:rPr cap="small" spc="85" dirty="0"/>
              <a:t>General’</a:t>
            </a:r>
            <a:r>
              <a:rPr cap="small" spc="405" dirty="0"/>
              <a:t> </a:t>
            </a:r>
            <a:r>
              <a:rPr cap="small" spc="125" dirty="0"/>
              <a:t>Relation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212164" y="3167633"/>
            <a:ext cx="986155" cy="247015"/>
          </a:xfrm>
          <a:custGeom>
            <a:avLst/>
            <a:gdLst/>
            <a:ahLst/>
            <a:cxnLst/>
            <a:rect l="l" t="t" r="r" b="b"/>
            <a:pathLst>
              <a:path w="986155" h="247014">
                <a:moveTo>
                  <a:pt x="907084" y="0"/>
                </a:moveTo>
                <a:lnTo>
                  <a:pt x="903528" y="10032"/>
                </a:lnTo>
                <a:lnTo>
                  <a:pt x="917844" y="16269"/>
                </a:lnTo>
                <a:lnTo>
                  <a:pt x="930135" y="24876"/>
                </a:lnTo>
                <a:lnTo>
                  <a:pt x="955094" y="64650"/>
                </a:lnTo>
                <a:lnTo>
                  <a:pt x="963345" y="122300"/>
                </a:lnTo>
                <a:lnTo>
                  <a:pt x="962419" y="144085"/>
                </a:lnTo>
                <a:lnTo>
                  <a:pt x="955041" y="181701"/>
                </a:lnTo>
                <a:lnTo>
                  <a:pt x="930119" y="222154"/>
                </a:lnTo>
                <a:lnTo>
                  <a:pt x="903909" y="237108"/>
                </a:lnTo>
                <a:lnTo>
                  <a:pt x="907084" y="247014"/>
                </a:lnTo>
                <a:lnTo>
                  <a:pt x="954215" y="219082"/>
                </a:lnTo>
                <a:lnTo>
                  <a:pt x="974412" y="186507"/>
                </a:lnTo>
                <a:lnTo>
                  <a:pt x="984560" y="146311"/>
                </a:lnTo>
                <a:lnTo>
                  <a:pt x="985824" y="123570"/>
                </a:lnTo>
                <a:lnTo>
                  <a:pt x="984560" y="100974"/>
                </a:lnTo>
                <a:lnTo>
                  <a:pt x="974412" y="60831"/>
                </a:lnTo>
                <a:lnTo>
                  <a:pt x="954197" y="28164"/>
                </a:lnTo>
                <a:lnTo>
                  <a:pt x="924964" y="6498"/>
                </a:lnTo>
                <a:lnTo>
                  <a:pt x="907084" y="0"/>
                </a:lnTo>
                <a:close/>
              </a:path>
              <a:path w="986155" h="247014">
                <a:moveTo>
                  <a:pt x="78790" y="0"/>
                </a:moveTo>
                <a:lnTo>
                  <a:pt x="31665" y="28164"/>
                </a:lnTo>
                <a:lnTo>
                  <a:pt x="11460" y="60831"/>
                </a:lnTo>
                <a:lnTo>
                  <a:pt x="1273" y="100974"/>
                </a:lnTo>
                <a:lnTo>
                  <a:pt x="0" y="123570"/>
                </a:lnTo>
                <a:lnTo>
                  <a:pt x="1269" y="146311"/>
                </a:lnTo>
                <a:lnTo>
                  <a:pt x="11422" y="186507"/>
                </a:lnTo>
                <a:lnTo>
                  <a:pt x="31583" y="219082"/>
                </a:lnTo>
                <a:lnTo>
                  <a:pt x="78790" y="247014"/>
                </a:lnTo>
                <a:lnTo>
                  <a:pt x="81965" y="237108"/>
                </a:lnTo>
                <a:lnTo>
                  <a:pt x="67874" y="230846"/>
                </a:lnTo>
                <a:lnTo>
                  <a:pt x="55706" y="222154"/>
                </a:lnTo>
                <a:lnTo>
                  <a:pt x="30764" y="181701"/>
                </a:lnTo>
                <a:lnTo>
                  <a:pt x="23444" y="144085"/>
                </a:lnTo>
                <a:lnTo>
                  <a:pt x="22529" y="122300"/>
                </a:lnTo>
                <a:lnTo>
                  <a:pt x="23444" y="101226"/>
                </a:lnTo>
                <a:lnTo>
                  <a:pt x="37172" y="49149"/>
                </a:lnTo>
                <a:lnTo>
                  <a:pt x="68089" y="16269"/>
                </a:lnTo>
                <a:lnTo>
                  <a:pt x="82346" y="10032"/>
                </a:lnTo>
                <a:lnTo>
                  <a:pt x="78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07610" y="3130549"/>
            <a:ext cx="59690" cy="322580"/>
          </a:xfrm>
          <a:custGeom>
            <a:avLst/>
            <a:gdLst/>
            <a:ahLst/>
            <a:cxnLst/>
            <a:rect l="l" t="t" r="r" b="b"/>
            <a:pathLst>
              <a:path w="59689" h="322579">
                <a:moveTo>
                  <a:pt x="59436" y="0"/>
                </a:moveTo>
                <a:lnTo>
                  <a:pt x="0" y="0"/>
                </a:lnTo>
                <a:lnTo>
                  <a:pt x="0" y="11430"/>
                </a:lnTo>
                <a:lnTo>
                  <a:pt x="35179" y="11430"/>
                </a:lnTo>
                <a:lnTo>
                  <a:pt x="35179" y="311150"/>
                </a:lnTo>
                <a:lnTo>
                  <a:pt x="0" y="311150"/>
                </a:lnTo>
                <a:lnTo>
                  <a:pt x="0" y="322580"/>
                </a:lnTo>
                <a:lnTo>
                  <a:pt x="59436" y="322580"/>
                </a:lnTo>
                <a:lnTo>
                  <a:pt x="59436" y="311150"/>
                </a:lnTo>
                <a:lnTo>
                  <a:pt x="59436" y="11430"/>
                </a:lnTo>
                <a:lnTo>
                  <a:pt x="59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1710" y="3130549"/>
            <a:ext cx="59690" cy="322580"/>
          </a:xfrm>
          <a:custGeom>
            <a:avLst/>
            <a:gdLst/>
            <a:ahLst/>
            <a:cxnLst/>
            <a:rect l="l" t="t" r="r" b="b"/>
            <a:pathLst>
              <a:path w="59689" h="322579">
                <a:moveTo>
                  <a:pt x="59309" y="0"/>
                </a:moveTo>
                <a:lnTo>
                  <a:pt x="0" y="0"/>
                </a:lnTo>
                <a:lnTo>
                  <a:pt x="0" y="11430"/>
                </a:lnTo>
                <a:lnTo>
                  <a:pt x="0" y="311150"/>
                </a:lnTo>
                <a:lnTo>
                  <a:pt x="0" y="322580"/>
                </a:lnTo>
                <a:lnTo>
                  <a:pt x="59309" y="322580"/>
                </a:lnTo>
                <a:lnTo>
                  <a:pt x="59309" y="311150"/>
                </a:lnTo>
                <a:lnTo>
                  <a:pt x="24257" y="311150"/>
                </a:lnTo>
                <a:lnTo>
                  <a:pt x="24257" y="11430"/>
                </a:lnTo>
                <a:lnTo>
                  <a:pt x="59309" y="11430"/>
                </a:lnTo>
                <a:lnTo>
                  <a:pt x="59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1914" y="3167633"/>
            <a:ext cx="324485" cy="247015"/>
          </a:xfrm>
          <a:custGeom>
            <a:avLst/>
            <a:gdLst/>
            <a:ahLst/>
            <a:cxnLst/>
            <a:rect l="l" t="t" r="r" b="b"/>
            <a:pathLst>
              <a:path w="324485" h="247014">
                <a:moveTo>
                  <a:pt x="245618" y="0"/>
                </a:moveTo>
                <a:lnTo>
                  <a:pt x="242062" y="10032"/>
                </a:lnTo>
                <a:lnTo>
                  <a:pt x="256377" y="16269"/>
                </a:lnTo>
                <a:lnTo>
                  <a:pt x="268668" y="24876"/>
                </a:lnTo>
                <a:lnTo>
                  <a:pt x="293627" y="64650"/>
                </a:lnTo>
                <a:lnTo>
                  <a:pt x="301879" y="122300"/>
                </a:lnTo>
                <a:lnTo>
                  <a:pt x="300952" y="144085"/>
                </a:lnTo>
                <a:lnTo>
                  <a:pt x="293574" y="181701"/>
                </a:lnTo>
                <a:lnTo>
                  <a:pt x="268652" y="222154"/>
                </a:lnTo>
                <a:lnTo>
                  <a:pt x="242443" y="237108"/>
                </a:lnTo>
                <a:lnTo>
                  <a:pt x="245618" y="247014"/>
                </a:lnTo>
                <a:lnTo>
                  <a:pt x="292748" y="219082"/>
                </a:lnTo>
                <a:lnTo>
                  <a:pt x="312945" y="186507"/>
                </a:lnTo>
                <a:lnTo>
                  <a:pt x="323093" y="146311"/>
                </a:lnTo>
                <a:lnTo>
                  <a:pt x="324358" y="123570"/>
                </a:lnTo>
                <a:lnTo>
                  <a:pt x="323093" y="100974"/>
                </a:lnTo>
                <a:lnTo>
                  <a:pt x="312945" y="60831"/>
                </a:lnTo>
                <a:lnTo>
                  <a:pt x="292731" y="28164"/>
                </a:lnTo>
                <a:lnTo>
                  <a:pt x="263497" y="6498"/>
                </a:lnTo>
                <a:lnTo>
                  <a:pt x="245618" y="0"/>
                </a:lnTo>
                <a:close/>
              </a:path>
              <a:path w="324485" h="247014">
                <a:moveTo>
                  <a:pt x="78740" y="0"/>
                </a:moveTo>
                <a:lnTo>
                  <a:pt x="31609" y="28164"/>
                </a:lnTo>
                <a:lnTo>
                  <a:pt x="11412" y="60831"/>
                </a:lnTo>
                <a:lnTo>
                  <a:pt x="1264" y="100974"/>
                </a:lnTo>
                <a:lnTo>
                  <a:pt x="0" y="123570"/>
                </a:lnTo>
                <a:lnTo>
                  <a:pt x="1264" y="146311"/>
                </a:lnTo>
                <a:lnTo>
                  <a:pt x="11412" y="186507"/>
                </a:lnTo>
                <a:lnTo>
                  <a:pt x="31555" y="219082"/>
                </a:lnTo>
                <a:lnTo>
                  <a:pt x="78740" y="247014"/>
                </a:lnTo>
                <a:lnTo>
                  <a:pt x="81915" y="237108"/>
                </a:lnTo>
                <a:lnTo>
                  <a:pt x="67819" y="230846"/>
                </a:lnTo>
                <a:lnTo>
                  <a:pt x="55641" y="222154"/>
                </a:lnTo>
                <a:lnTo>
                  <a:pt x="30676" y="181701"/>
                </a:lnTo>
                <a:lnTo>
                  <a:pt x="23385" y="144085"/>
                </a:lnTo>
                <a:lnTo>
                  <a:pt x="22479" y="122300"/>
                </a:lnTo>
                <a:lnTo>
                  <a:pt x="23385" y="101226"/>
                </a:lnTo>
                <a:lnTo>
                  <a:pt x="37084" y="49149"/>
                </a:lnTo>
                <a:lnTo>
                  <a:pt x="68034" y="16269"/>
                </a:lnTo>
                <a:lnTo>
                  <a:pt x="82296" y="10032"/>
                </a:lnTo>
                <a:lnTo>
                  <a:pt x="78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8107" y="3167633"/>
            <a:ext cx="324485" cy="247015"/>
          </a:xfrm>
          <a:custGeom>
            <a:avLst/>
            <a:gdLst/>
            <a:ahLst/>
            <a:cxnLst/>
            <a:rect l="l" t="t" r="r" b="b"/>
            <a:pathLst>
              <a:path w="324485" h="247014">
                <a:moveTo>
                  <a:pt x="245617" y="0"/>
                </a:moveTo>
                <a:lnTo>
                  <a:pt x="242062" y="10032"/>
                </a:lnTo>
                <a:lnTo>
                  <a:pt x="256377" y="16269"/>
                </a:lnTo>
                <a:lnTo>
                  <a:pt x="268668" y="24876"/>
                </a:lnTo>
                <a:lnTo>
                  <a:pt x="293627" y="64650"/>
                </a:lnTo>
                <a:lnTo>
                  <a:pt x="301878" y="122300"/>
                </a:lnTo>
                <a:lnTo>
                  <a:pt x="300952" y="144085"/>
                </a:lnTo>
                <a:lnTo>
                  <a:pt x="293574" y="181701"/>
                </a:lnTo>
                <a:lnTo>
                  <a:pt x="268652" y="222154"/>
                </a:lnTo>
                <a:lnTo>
                  <a:pt x="242442" y="237108"/>
                </a:lnTo>
                <a:lnTo>
                  <a:pt x="245617" y="247014"/>
                </a:lnTo>
                <a:lnTo>
                  <a:pt x="292748" y="219082"/>
                </a:lnTo>
                <a:lnTo>
                  <a:pt x="312945" y="186507"/>
                </a:lnTo>
                <a:lnTo>
                  <a:pt x="323093" y="146311"/>
                </a:lnTo>
                <a:lnTo>
                  <a:pt x="324357" y="123570"/>
                </a:lnTo>
                <a:lnTo>
                  <a:pt x="323093" y="100974"/>
                </a:lnTo>
                <a:lnTo>
                  <a:pt x="312945" y="60831"/>
                </a:lnTo>
                <a:lnTo>
                  <a:pt x="292731" y="28164"/>
                </a:lnTo>
                <a:lnTo>
                  <a:pt x="263497" y="6498"/>
                </a:lnTo>
                <a:lnTo>
                  <a:pt x="245617" y="0"/>
                </a:lnTo>
                <a:close/>
              </a:path>
              <a:path w="324485" h="247014">
                <a:moveTo>
                  <a:pt x="78739" y="0"/>
                </a:moveTo>
                <a:lnTo>
                  <a:pt x="31609" y="28164"/>
                </a:lnTo>
                <a:lnTo>
                  <a:pt x="11412" y="60831"/>
                </a:lnTo>
                <a:lnTo>
                  <a:pt x="1264" y="100974"/>
                </a:lnTo>
                <a:lnTo>
                  <a:pt x="0" y="123570"/>
                </a:lnTo>
                <a:lnTo>
                  <a:pt x="1264" y="146311"/>
                </a:lnTo>
                <a:lnTo>
                  <a:pt x="11412" y="186507"/>
                </a:lnTo>
                <a:lnTo>
                  <a:pt x="31555" y="219082"/>
                </a:lnTo>
                <a:lnTo>
                  <a:pt x="78739" y="247014"/>
                </a:lnTo>
                <a:lnTo>
                  <a:pt x="81914" y="237108"/>
                </a:lnTo>
                <a:lnTo>
                  <a:pt x="67819" y="230846"/>
                </a:lnTo>
                <a:lnTo>
                  <a:pt x="55641" y="222154"/>
                </a:lnTo>
                <a:lnTo>
                  <a:pt x="30676" y="181701"/>
                </a:lnTo>
                <a:lnTo>
                  <a:pt x="23385" y="144085"/>
                </a:lnTo>
                <a:lnTo>
                  <a:pt x="22478" y="122300"/>
                </a:lnTo>
                <a:lnTo>
                  <a:pt x="23385" y="101226"/>
                </a:lnTo>
                <a:lnTo>
                  <a:pt x="37083" y="49149"/>
                </a:lnTo>
                <a:lnTo>
                  <a:pt x="68034" y="16269"/>
                </a:lnTo>
                <a:lnTo>
                  <a:pt x="82295" y="10032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3240" y="1585087"/>
            <a:ext cx="7302500" cy="308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77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i="1" spc="155" dirty="0">
                <a:latin typeface="Times New Roman"/>
                <a:cs typeface="Times New Roman"/>
              </a:rPr>
              <a:t>h</a:t>
            </a:r>
            <a:r>
              <a:rPr sz="2400" i="1" spc="232" baseline="-20833" dirty="0">
                <a:latin typeface="Times New Roman"/>
                <a:cs typeface="Times New Roman"/>
              </a:rPr>
              <a:t>j</a:t>
            </a:r>
            <a:r>
              <a:rPr sz="2400" i="1" spc="390" baseline="-20833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i="1" spc="210" dirty="0">
                <a:latin typeface="Times New Roman"/>
                <a:cs typeface="Times New Roman"/>
              </a:rPr>
              <a:t>h</a:t>
            </a:r>
            <a:r>
              <a:rPr sz="2400" i="1" spc="315" baseline="-20833" dirty="0">
                <a:latin typeface="Times New Roman"/>
                <a:cs typeface="Times New Roman"/>
              </a:rPr>
              <a:t>k</a:t>
            </a:r>
            <a:r>
              <a:rPr sz="2400" i="1" spc="412" baseline="-20833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Boolean-</a:t>
            </a:r>
            <a:r>
              <a:rPr sz="2400" spc="160" dirty="0">
                <a:latin typeface="Times New Roman"/>
                <a:cs typeface="Times New Roman"/>
              </a:rPr>
              <a:t>valued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functions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defined </a:t>
            </a:r>
            <a:r>
              <a:rPr sz="2400" spc="114" dirty="0">
                <a:latin typeface="Times New Roman"/>
                <a:cs typeface="Times New Roman"/>
              </a:rPr>
              <a:t>over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i="1" spc="140" dirty="0">
                <a:latin typeface="Times New Roman"/>
                <a:cs typeface="Times New Roman"/>
              </a:rPr>
              <a:t>X</a:t>
            </a:r>
            <a:r>
              <a:rPr sz="2400" spc="140" dirty="0">
                <a:latin typeface="Times New Roman"/>
                <a:cs typeface="Times New Roman"/>
              </a:rPr>
              <a:t>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Then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i="1" spc="160" dirty="0">
                <a:latin typeface="Times New Roman"/>
                <a:cs typeface="Times New Roman"/>
              </a:rPr>
              <a:t>h</a:t>
            </a:r>
            <a:r>
              <a:rPr sz="2400" i="1" spc="240" baseline="-20833" dirty="0">
                <a:latin typeface="Times New Roman"/>
                <a:cs typeface="Times New Roman"/>
              </a:rPr>
              <a:t>j</a:t>
            </a:r>
            <a:r>
              <a:rPr sz="2400" i="1" spc="405" baseline="-20833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i="1" spc="120" dirty="0">
                <a:latin typeface="Times New Roman"/>
                <a:cs typeface="Times New Roman"/>
              </a:rPr>
              <a:t>more</a:t>
            </a:r>
            <a:r>
              <a:rPr sz="2400" i="1" spc="70" dirty="0">
                <a:latin typeface="Times New Roman"/>
                <a:cs typeface="Times New Roman"/>
              </a:rPr>
              <a:t> </a:t>
            </a:r>
            <a:r>
              <a:rPr sz="2400" i="1" spc="100" dirty="0">
                <a:latin typeface="Times New Roman"/>
                <a:cs typeface="Times New Roman"/>
              </a:rPr>
              <a:t>general</a:t>
            </a:r>
            <a:r>
              <a:rPr sz="2400" i="1" spc="50" dirty="0">
                <a:latin typeface="Times New Roman"/>
                <a:cs typeface="Times New Roman"/>
              </a:rPr>
              <a:t> </a:t>
            </a:r>
            <a:r>
              <a:rPr sz="2400" i="1" spc="210" dirty="0">
                <a:latin typeface="Times New Roman"/>
                <a:cs typeface="Times New Roman"/>
              </a:rPr>
              <a:t>than</a:t>
            </a:r>
            <a:r>
              <a:rPr sz="2400" i="1" spc="70" dirty="0">
                <a:latin typeface="Times New Roman"/>
                <a:cs typeface="Times New Roman"/>
              </a:rPr>
              <a:t> </a:t>
            </a:r>
            <a:r>
              <a:rPr sz="2400" i="1" spc="60" dirty="0">
                <a:latin typeface="Times New Roman"/>
                <a:cs typeface="Times New Roman"/>
              </a:rPr>
              <a:t>or</a:t>
            </a:r>
            <a:r>
              <a:rPr sz="2400" i="1" spc="70" dirty="0">
                <a:latin typeface="Times New Roman"/>
                <a:cs typeface="Times New Roman"/>
              </a:rPr>
              <a:t> </a:t>
            </a:r>
            <a:r>
              <a:rPr sz="2400" i="1" spc="135" dirty="0">
                <a:latin typeface="Times New Roman"/>
                <a:cs typeface="Times New Roman"/>
              </a:rPr>
              <a:t>equal</a:t>
            </a:r>
            <a:r>
              <a:rPr sz="2400" i="1" spc="75" dirty="0">
                <a:latin typeface="Times New Roman"/>
                <a:cs typeface="Times New Roman"/>
              </a:rPr>
              <a:t> </a:t>
            </a:r>
            <a:r>
              <a:rPr sz="2400" i="1" spc="55" dirty="0">
                <a:latin typeface="Times New Roman"/>
                <a:cs typeface="Times New Roman"/>
              </a:rPr>
              <a:t>to</a:t>
            </a:r>
            <a:r>
              <a:rPr sz="2400" i="1" spc="215" dirty="0">
                <a:latin typeface="Times New Roman"/>
                <a:cs typeface="Times New Roman"/>
              </a:rPr>
              <a:t> h</a:t>
            </a:r>
            <a:r>
              <a:rPr sz="2400" i="1" spc="322" baseline="-20833" dirty="0">
                <a:latin typeface="Times New Roman"/>
                <a:cs typeface="Times New Roman"/>
              </a:rPr>
              <a:t>k</a:t>
            </a:r>
            <a:r>
              <a:rPr sz="2400" i="1" spc="405" baseline="-20833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(written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has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i="1" spc="155" dirty="0">
                <a:latin typeface="Times New Roman"/>
                <a:cs typeface="Times New Roman"/>
              </a:rPr>
              <a:t>h</a:t>
            </a:r>
            <a:r>
              <a:rPr sz="2400" i="1" spc="232" baseline="-20833" dirty="0">
                <a:latin typeface="Times New Roman"/>
                <a:cs typeface="Times New Roman"/>
              </a:rPr>
              <a:t>j</a:t>
            </a:r>
            <a:r>
              <a:rPr sz="2400" i="1" spc="397" baseline="-20833" dirty="0">
                <a:latin typeface="Times New Roman"/>
                <a:cs typeface="Times New Roman"/>
              </a:rPr>
              <a:t> </a:t>
            </a:r>
            <a:r>
              <a:rPr sz="2400" spc="-1105" dirty="0">
                <a:latin typeface="AppleGothic"/>
                <a:cs typeface="AppleGothic"/>
              </a:rPr>
              <a:t>≥</a:t>
            </a:r>
            <a:r>
              <a:rPr sz="2400" spc="-90" dirty="0">
                <a:latin typeface="AppleGothic"/>
                <a:cs typeface="AppleGothic"/>
              </a:rPr>
              <a:t> </a:t>
            </a:r>
            <a:r>
              <a:rPr lang="en-US" sz="2400" spc="-90" dirty="0">
                <a:latin typeface="AppleGothic"/>
                <a:cs typeface="AppleGothic"/>
              </a:rPr>
              <a:t>  </a:t>
            </a:r>
            <a:r>
              <a:rPr sz="2400" i="1" spc="140" dirty="0" err="1">
                <a:latin typeface="Times New Roman"/>
                <a:cs typeface="Times New Roman"/>
              </a:rPr>
              <a:t>h</a:t>
            </a:r>
            <a:r>
              <a:rPr sz="2400" i="1" spc="209" baseline="-20833" dirty="0" err="1">
                <a:latin typeface="Times New Roman"/>
                <a:cs typeface="Times New Roman"/>
              </a:rPr>
              <a:t>k</a:t>
            </a:r>
            <a:r>
              <a:rPr sz="2400" spc="140" dirty="0">
                <a:latin typeface="Times New Roman"/>
                <a:cs typeface="Times New Roman"/>
              </a:rPr>
              <a:t>)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only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if</a:t>
            </a:r>
            <a:endParaRPr sz="2400" dirty="0">
              <a:latin typeface="Times New Roman"/>
              <a:cs typeface="Times New Roman"/>
            </a:endParaRPr>
          </a:p>
          <a:p>
            <a:pPr marL="776605" lvl="1" indent="-385445">
              <a:lnSpc>
                <a:spcPct val="100000"/>
              </a:lnSpc>
              <a:spcBef>
                <a:spcPts val="147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776605" algn="l"/>
                <a:tab pos="1793239" algn="l"/>
                <a:tab pos="2186305" algn="l"/>
                <a:tab pos="2519045" algn="l"/>
                <a:tab pos="3073400" algn="l"/>
                <a:tab pos="3723004" algn="l"/>
                <a:tab pos="4056379" algn="l"/>
              </a:tabLst>
            </a:pPr>
            <a:r>
              <a:rPr sz="2100" dirty="0">
                <a:latin typeface="STIXGeneral"/>
                <a:cs typeface="STIXGeneral"/>
              </a:rPr>
              <a:t>∀𝑥</a:t>
            </a:r>
            <a:r>
              <a:rPr sz="2100" spc="90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∈</a:t>
            </a:r>
            <a:r>
              <a:rPr sz="2100" spc="40" dirty="0">
                <a:latin typeface="STIXGeneral"/>
                <a:cs typeface="STIXGeneral"/>
              </a:rPr>
              <a:t> </a:t>
            </a:r>
            <a:r>
              <a:rPr sz="2100" spc="-370" dirty="0">
                <a:latin typeface="STIXGeneral"/>
                <a:cs typeface="STIXGeneral"/>
              </a:rPr>
              <a:t>𝑋</a:t>
            </a:r>
            <a:r>
              <a:rPr sz="2100" dirty="0">
                <a:latin typeface="STIXGeneral"/>
                <a:cs typeface="STIXGeneral"/>
              </a:rPr>
              <a:t>	</a:t>
            </a:r>
            <a:r>
              <a:rPr sz="2100" spc="-25" dirty="0">
                <a:latin typeface="STIXGeneral"/>
                <a:cs typeface="STIXGeneral"/>
              </a:rPr>
              <a:t>ℎ</a:t>
            </a:r>
            <a:r>
              <a:rPr sz="2250" spc="-37" baseline="-16666" dirty="0">
                <a:latin typeface="STIXGeneral"/>
                <a:cs typeface="STIXGeneral"/>
              </a:rPr>
              <a:t>𝑘</a:t>
            </a:r>
            <a:r>
              <a:rPr sz="2250" baseline="-16666" dirty="0">
                <a:latin typeface="STIXGeneral"/>
                <a:cs typeface="STIXGeneral"/>
              </a:rPr>
              <a:t>	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r>
              <a:rPr sz="2100" dirty="0">
                <a:latin typeface="STIXGeneral"/>
                <a:cs typeface="STIXGeneral"/>
              </a:rPr>
              <a:t>	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65" dirty="0">
                <a:latin typeface="STIXGeneral"/>
                <a:cs typeface="STIXGeneral"/>
              </a:rPr>
              <a:t> </a:t>
            </a:r>
            <a:r>
              <a:rPr sz="2100" spc="55" dirty="0">
                <a:latin typeface="STIXGeneral"/>
                <a:cs typeface="STIXGeneral"/>
              </a:rPr>
              <a:t>1</a:t>
            </a:r>
            <a:r>
              <a:rPr sz="2100" dirty="0">
                <a:latin typeface="STIXGeneral"/>
                <a:cs typeface="STIXGeneral"/>
              </a:rPr>
              <a:t>	⇒</a:t>
            </a:r>
            <a:r>
              <a:rPr sz="2100" spc="-85" dirty="0">
                <a:latin typeface="STIXGeneral"/>
                <a:cs typeface="STIXGeneral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ℎ</a:t>
            </a:r>
            <a:r>
              <a:rPr sz="2250" spc="-37" baseline="-16666" dirty="0">
                <a:latin typeface="STIXGeneral"/>
                <a:cs typeface="STIXGeneral"/>
              </a:rPr>
              <a:t>𝑗</a:t>
            </a:r>
            <a:r>
              <a:rPr sz="2250" baseline="-16666" dirty="0">
                <a:latin typeface="STIXGeneral"/>
                <a:cs typeface="STIXGeneral"/>
              </a:rPr>
              <a:t>	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r>
              <a:rPr sz="2100" dirty="0">
                <a:latin typeface="STIXGeneral"/>
                <a:cs typeface="STIXGeneral"/>
              </a:rPr>
              <a:t>	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65" dirty="0">
                <a:latin typeface="STIXGeneral"/>
                <a:cs typeface="STIXGeneral"/>
              </a:rPr>
              <a:t> </a:t>
            </a:r>
            <a:r>
              <a:rPr sz="2100" spc="55" dirty="0">
                <a:latin typeface="STIXGeneral"/>
                <a:cs typeface="STIXGeneral"/>
              </a:rPr>
              <a:t>1</a:t>
            </a:r>
            <a:endParaRPr sz="2100" dirty="0">
              <a:latin typeface="STIXGeneral"/>
              <a:cs typeface="STIXGeneral"/>
            </a:endParaRPr>
          </a:p>
          <a:p>
            <a:pPr marL="665480" marR="108585" lvl="1" indent="-274320">
              <a:lnSpc>
                <a:spcPct val="120100"/>
              </a:lnSpc>
              <a:spcBef>
                <a:spcPts val="62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195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is,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whenever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i="1" spc="190" dirty="0">
                <a:latin typeface="Times New Roman"/>
                <a:cs typeface="Times New Roman"/>
              </a:rPr>
              <a:t>h</a:t>
            </a:r>
            <a:r>
              <a:rPr sz="2100" i="1" spc="284" baseline="-19841" dirty="0">
                <a:latin typeface="Times New Roman"/>
                <a:cs typeface="Times New Roman"/>
              </a:rPr>
              <a:t>k</a:t>
            </a:r>
            <a:r>
              <a:rPr sz="2100" i="1" spc="375" baseline="-19841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says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positive,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i="1" spc="140" dirty="0">
                <a:latin typeface="Times New Roman"/>
                <a:cs typeface="Times New Roman"/>
              </a:rPr>
              <a:t>h</a:t>
            </a:r>
            <a:r>
              <a:rPr sz="2100" i="1" spc="209" baseline="-19841" dirty="0">
                <a:latin typeface="Times New Roman"/>
                <a:cs typeface="Times New Roman"/>
              </a:rPr>
              <a:t>j</a:t>
            </a:r>
            <a:r>
              <a:rPr sz="2100" i="1" spc="375" baseline="-19841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also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says </a:t>
            </a:r>
            <a:r>
              <a:rPr sz="2100" spc="95" dirty="0">
                <a:latin typeface="Times New Roman"/>
                <a:cs typeface="Times New Roman"/>
              </a:rPr>
              <a:t>positive;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i="1" spc="135" dirty="0">
                <a:latin typeface="Times New Roman"/>
                <a:cs typeface="Times New Roman"/>
              </a:rPr>
              <a:t>h</a:t>
            </a:r>
            <a:r>
              <a:rPr sz="2100" i="1" spc="202" baseline="-19841" dirty="0">
                <a:latin typeface="Times New Roman"/>
                <a:cs typeface="Times New Roman"/>
              </a:rPr>
              <a:t>j</a:t>
            </a:r>
            <a:r>
              <a:rPr sz="2100" i="1" spc="375" baseline="-19841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might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say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positive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other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instances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204" dirty="0">
                <a:latin typeface="Times New Roman"/>
                <a:cs typeface="Times New Roman"/>
              </a:rPr>
              <a:t>that </a:t>
            </a:r>
            <a:r>
              <a:rPr sz="2100" i="1" spc="190" dirty="0">
                <a:latin typeface="Times New Roman"/>
                <a:cs typeface="Times New Roman"/>
              </a:rPr>
              <a:t>h</a:t>
            </a:r>
            <a:r>
              <a:rPr sz="2100" i="1" spc="284" baseline="-19841" dirty="0">
                <a:latin typeface="Times New Roman"/>
                <a:cs typeface="Times New Roman"/>
              </a:rPr>
              <a:t>k</a:t>
            </a:r>
            <a:r>
              <a:rPr sz="2100" i="1" spc="367" baseline="-19841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says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negative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25" dirty="0"/>
              <a:t>The</a:t>
            </a:r>
            <a:r>
              <a:rPr cap="small" spc="245" dirty="0"/>
              <a:t> </a:t>
            </a:r>
            <a:r>
              <a:rPr cap="small" spc="155" dirty="0"/>
              <a:t>Instance</a:t>
            </a:r>
            <a:r>
              <a:rPr cap="small" spc="270" dirty="0"/>
              <a:t> </a:t>
            </a:r>
            <a:r>
              <a:rPr cap="small" spc="100" dirty="0"/>
              <a:t>and</a:t>
            </a:r>
            <a:r>
              <a:rPr cap="small" spc="240" dirty="0"/>
              <a:t> </a:t>
            </a:r>
            <a:r>
              <a:rPr cap="small" spc="170" dirty="0"/>
              <a:t>Hypothesis</a:t>
            </a:r>
            <a:r>
              <a:rPr cap="small" spc="265" dirty="0"/>
              <a:t> </a:t>
            </a:r>
            <a:r>
              <a:rPr cap="small" spc="145" dirty="0"/>
              <a:t>Space</a:t>
            </a:r>
          </a:p>
        </p:txBody>
      </p:sp>
      <p:sp>
        <p:nvSpPr>
          <p:cNvPr id="3" name="object 3"/>
          <p:cNvSpPr/>
          <p:nvPr/>
        </p:nvSpPr>
        <p:spPr>
          <a:xfrm>
            <a:off x="1205458" y="5740603"/>
            <a:ext cx="1859280" cy="176530"/>
          </a:xfrm>
          <a:custGeom>
            <a:avLst/>
            <a:gdLst/>
            <a:ahLst/>
            <a:cxnLst/>
            <a:rect l="l" t="t" r="r" b="b"/>
            <a:pathLst>
              <a:path w="1859280" h="176529">
                <a:moveTo>
                  <a:pt x="1802917" y="0"/>
                </a:moveTo>
                <a:lnTo>
                  <a:pt x="1800377" y="7162"/>
                </a:lnTo>
                <a:lnTo>
                  <a:pt x="1810596" y="11596"/>
                </a:lnTo>
                <a:lnTo>
                  <a:pt x="1819363" y="17733"/>
                </a:lnTo>
                <a:lnTo>
                  <a:pt x="1840461" y="58575"/>
                </a:lnTo>
                <a:lnTo>
                  <a:pt x="1843049" y="87350"/>
                </a:lnTo>
                <a:lnTo>
                  <a:pt x="1842404" y="102914"/>
                </a:lnTo>
                <a:lnTo>
                  <a:pt x="1832635" y="141020"/>
                </a:lnTo>
                <a:lnTo>
                  <a:pt x="1800631" y="169303"/>
                </a:lnTo>
                <a:lnTo>
                  <a:pt x="1802917" y="176466"/>
                </a:lnTo>
                <a:lnTo>
                  <a:pt x="1836546" y="156431"/>
                </a:lnTo>
                <a:lnTo>
                  <a:pt x="1855543" y="119454"/>
                </a:lnTo>
                <a:lnTo>
                  <a:pt x="1859178" y="88277"/>
                </a:lnTo>
                <a:lnTo>
                  <a:pt x="1858271" y="72099"/>
                </a:lnTo>
                <a:lnTo>
                  <a:pt x="1844573" y="30937"/>
                </a:lnTo>
                <a:lnTo>
                  <a:pt x="1815676" y="4619"/>
                </a:lnTo>
                <a:lnTo>
                  <a:pt x="1802917" y="0"/>
                </a:lnTo>
                <a:close/>
              </a:path>
              <a:path w="1859280" h="176529">
                <a:moveTo>
                  <a:pt x="56286" y="0"/>
                </a:moveTo>
                <a:lnTo>
                  <a:pt x="22632" y="20088"/>
                </a:lnTo>
                <a:lnTo>
                  <a:pt x="3640" y="57149"/>
                </a:lnTo>
                <a:lnTo>
                  <a:pt x="0" y="88277"/>
                </a:lnTo>
                <a:lnTo>
                  <a:pt x="907" y="104491"/>
                </a:lnTo>
                <a:lnTo>
                  <a:pt x="14516" y="145630"/>
                </a:lnTo>
                <a:lnTo>
                  <a:pt x="43453" y="171852"/>
                </a:lnTo>
                <a:lnTo>
                  <a:pt x="56286" y="176466"/>
                </a:lnTo>
                <a:lnTo>
                  <a:pt x="58508" y="169303"/>
                </a:lnTo>
                <a:lnTo>
                  <a:pt x="48454" y="164848"/>
                </a:lnTo>
                <a:lnTo>
                  <a:pt x="39779" y="158648"/>
                </a:lnTo>
                <a:lnTo>
                  <a:pt x="18708" y="117047"/>
                </a:lnTo>
                <a:lnTo>
                  <a:pt x="16090" y="87350"/>
                </a:lnTo>
                <a:lnTo>
                  <a:pt x="16745" y="72298"/>
                </a:lnTo>
                <a:lnTo>
                  <a:pt x="26555" y="35115"/>
                </a:lnTo>
                <a:lnTo>
                  <a:pt x="58788" y="7162"/>
                </a:lnTo>
                <a:lnTo>
                  <a:pt x="56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536983"/>
            <a:ext cx="6502400" cy="479933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80" dirty="0">
                <a:latin typeface="Times New Roman"/>
                <a:cs typeface="Times New Roman"/>
              </a:rPr>
              <a:t>Six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attributes:</a:t>
            </a:r>
            <a:endParaRPr sz="18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80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spc="95" dirty="0">
                <a:latin typeface="Times New Roman"/>
                <a:cs typeface="Times New Roman"/>
              </a:rPr>
              <a:t>Sky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145" dirty="0">
                <a:latin typeface="Times New Roman"/>
                <a:cs typeface="Times New Roman"/>
              </a:rPr>
              <a:t>has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135" dirty="0">
                <a:latin typeface="Times New Roman"/>
                <a:cs typeface="Times New Roman"/>
              </a:rPr>
              <a:t>three</a:t>
            </a:r>
            <a:r>
              <a:rPr sz="1600" spc="75" dirty="0">
                <a:latin typeface="Times New Roman"/>
                <a:cs typeface="Times New Roman"/>
              </a:rPr>
              <a:t> possible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imes New Roman"/>
                <a:cs typeface="Times New Roman"/>
              </a:rPr>
              <a:t>values,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others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120" dirty="0">
                <a:latin typeface="Times New Roman"/>
                <a:cs typeface="Times New Roman"/>
              </a:rPr>
              <a:t>have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two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possible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imes New Roman"/>
                <a:cs typeface="Times New Roman"/>
              </a:rPr>
              <a:t>values</a:t>
            </a:r>
            <a:endParaRPr sz="1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00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110" dirty="0">
                <a:latin typeface="Times New Roman"/>
                <a:cs typeface="Times New Roman"/>
              </a:rPr>
              <a:t>Total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number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possible </a:t>
            </a:r>
            <a:r>
              <a:rPr sz="1800" spc="120" dirty="0">
                <a:latin typeface="Times New Roman"/>
                <a:cs typeface="Times New Roman"/>
              </a:rPr>
              <a:t>instances</a:t>
            </a:r>
            <a:endParaRPr sz="18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7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1500" spc="75" dirty="0">
                <a:latin typeface="STIXGeneral"/>
                <a:cs typeface="STIXGeneral"/>
              </a:rPr>
              <a:t>3</a:t>
            </a:r>
            <a:r>
              <a:rPr sz="1500" spc="-4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4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2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2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2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2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2</a:t>
            </a:r>
            <a:r>
              <a:rPr sz="1500" spc="30" dirty="0">
                <a:latin typeface="STIXGeneral"/>
                <a:cs typeface="STIXGeneral"/>
              </a:rPr>
              <a:t> </a:t>
            </a:r>
            <a:r>
              <a:rPr sz="1500" spc="90" dirty="0">
                <a:latin typeface="STIXGeneral"/>
                <a:cs typeface="STIXGeneral"/>
              </a:rPr>
              <a:t>=</a:t>
            </a:r>
            <a:r>
              <a:rPr sz="1500" spc="55" dirty="0">
                <a:latin typeface="STIXGeneral"/>
                <a:cs typeface="STIXGeneral"/>
              </a:rPr>
              <a:t> </a:t>
            </a:r>
            <a:r>
              <a:rPr sz="1500" spc="45" dirty="0">
                <a:latin typeface="STIXGeneral"/>
                <a:cs typeface="STIXGeneral"/>
              </a:rPr>
              <a:t>96</a:t>
            </a:r>
            <a:endParaRPr sz="1500">
              <a:latin typeface="STIXGeneral"/>
              <a:cs typeface="STIXGeneral"/>
            </a:endParaRPr>
          </a:p>
          <a:p>
            <a:pPr marL="286385" indent="-273685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130" dirty="0">
                <a:latin typeface="Times New Roman"/>
                <a:cs typeface="Times New Roman"/>
              </a:rPr>
              <a:t>One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hypothesis</a:t>
            </a:r>
            <a:endParaRPr sz="18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65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1500" spc="114" dirty="0">
                <a:latin typeface="Times New Roman"/>
                <a:cs typeface="Times New Roman"/>
              </a:rPr>
              <a:t>Each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attribute</a:t>
            </a:r>
            <a:r>
              <a:rPr sz="1500" spc="1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is</a:t>
            </a:r>
            <a:r>
              <a:rPr sz="1500" spc="10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?,</a:t>
            </a:r>
            <a:r>
              <a:rPr sz="1500" spc="105" dirty="0">
                <a:latin typeface="Times New Roman"/>
                <a:cs typeface="Times New Roman"/>
              </a:rPr>
              <a:t> </a:t>
            </a:r>
            <a:r>
              <a:rPr sz="1500" spc="-355" dirty="0">
                <a:latin typeface="AppleGothic"/>
                <a:cs typeface="AppleGothic"/>
              </a:rPr>
              <a:t>ϕ</a:t>
            </a:r>
            <a:r>
              <a:rPr sz="1500" spc="-355" dirty="0">
                <a:latin typeface="Times New Roman"/>
                <a:cs typeface="Times New Roman"/>
              </a:rPr>
              <a:t>,</a:t>
            </a:r>
            <a:r>
              <a:rPr sz="1500" spc="135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or </a:t>
            </a:r>
            <a:r>
              <a:rPr sz="1500" spc="165" dirty="0">
                <a:latin typeface="Times New Roman"/>
                <a:cs typeface="Times New Roman"/>
              </a:rPr>
              <a:t>a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specific</a:t>
            </a:r>
            <a:r>
              <a:rPr sz="1500" spc="90" dirty="0">
                <a:latin typeface="Times New Roman"/>
                <a:cs typeface="Times New Roman"/>
              </a:rPr>
              <a:t> value</a:t>
            </a:r>
            <a:endParaRPr sz="15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110" dirty="0">
                <a:latin typeface="Times New Roman"/>
                <a:cs typeface="Times New Roman"/>
              </a:rPr>
              <a:t>Total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number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syntactically-</a:t>
            </a:r>
            <a:r>
              <a:rPr sz="1800" spc="110" dirty="0">
                <a:latin typeface="Times New Roman"/>
                <a:cs typeface="Times New Roman"/>
              </a:rPr>
              <a:t>different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hypotheses</a:t>
            </a:r>
            <a:endParaRPr sz="18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7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1500" spc="75" dirty="0">
                <a:latin typeface="STIXGeneral"/>
                <a:cs typeface="STIXGeneral"/>
              </a:rPr>
              <a:t>5</a:t>
            </a:r>
            <a:r>
              <a:rPr sz="1500" spc="-4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4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4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4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4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4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4</a:t>
            </a:r>
            <a:r>
              <a:rPr sz="1500" spc="30" dirty="0">
                <a:latin typeface="STIXGeneral"/>
                <a:cs typeface="STIXGeneral"/>
              </a:rPr>
              <a:t> </a:t>
            </a:r>
            <a:r>
              <a:rPr sz="1500" spc="90" dirty="0">
                <a:latin typeface="STIXGeneral"/>
                <a:cs typeface="STIXGeneral"/>
              </a:rPr>
              <a:t>=</a:t>
            </a:r>
            <a:r>
              <a:rPr sz="1500" spc="55" dirty="0">
                <a:latin typeface="STIXGeneral"/>
                <a:cs typeface="STIXGeneral"/>
              </a:rPr>
              <a:t> </a:t>
            </a:r>
            <a:r>
              <a:rPr sz="1500" spc="50" dirty="0">
                <a:latin typeface="STIXGeneral"/>
                <a:cs typeface="STIXGeneral"/>
              </a:rPr>
              <a:t>5120</a:t>
            </a:r>
            <a:endParaRPr sz="1500">
              <a:latin typeface="STIXGeneral"/>
              <a:cs typeface="STIXGeneral"/>
            </a:endParaRPr>
          </a:p>
          <a:p>
            <a:pPr marL="286385" marR="200025" indent="-274320">
              <a:lnSpc>
                <a:spcPct val="120000"/>
              </a:lnSpc>
              <a:spcBef>
                <a:spcPts val="55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85" dirty="0">
                <a:latin typeface="Times New Roman"/>
                <a:cs typeface="Times New Roman"/>
              </a:rPr>
              <a:t>Any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hypothesis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Times New Roman"/>
                <a:cs typeface="Times New Roman"/>
              </a:rPr>
              <a:t>that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contains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Times New Roman"/>
                <a:cs typeface="Times New Roman"/>
              </a:rPr>
              <a:t>at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least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one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865" dirty="0">
                <a:latin typeface="AppleGothic"/>
                <a:cs typeface="AppleGothic"/>
              </a:rPr>
              <a:t>ϕ</a:t>
            </a:r>
            <a:r>
              <a:rPr sz="1800" spc="-70" dirty="0">
                <a:latin typeface="AppleGothic"/>
                <a:cs typeface="AppleGothic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has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same meaning;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i.e.,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it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classifies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all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instances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negative</a:t>
            </a:r>
            <a:endParaRPr sz="1800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spcBef>
                <a:spcPts val="103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50520" algn="l"/>
              </a:tabLst>
            </a:pPr>
            <a:r>
              <a:rPr sz="1800" spc="110" dirty="0">
                <a:latin typeface="Times New Roman"/>
                <a:cs typeface="Times New Roman"/>
              </a:rPr>
              <a:t>Total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number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semantically-</a:t>
            </a:r>
            <a:r>
              <a:rPr sz="1800" spc="110" dirty="0">
                <a:latin typeface="Times New Roman"/>
                <a:cs typeface="Times New Roman"/>
              </a:rPr>
              <a:t>different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hypotheses</a:t>
            </a:r>
            <a:endParaRPr sz="1800">
              <a:latin typeface="Times New Roman"/>
              <a:cs typeface="Times New Roman"/>
            </a:endParaRPr>
          </a:p>
          <a:p>
            <a:pPr marL="732155" lvl="1" indent="-353695">
              <a:lnSpc>
                <a:spcPct val="100000"/>
              </a:lnSpc>
              <a:spcBef>
                <a:spcPts val="765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732155" algn="l"/>
              </a:tabLst>
            </a:pPr>
            <a:r>
              <a:rPr sz="1500" spc="75" dirty="0">
                <a:latin typeface="STIXGeneral"/>
                <a:cs typeface="STIXGeneral"/>
              </a:rPr>
              <a:t>4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3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3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3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3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3</a:t>
            </a:r>
            <a:r>
              <a:rPr sz="1500" spc="-55" dirty="0">
                <a:latin typeface="STIXGeneral"/>
                <a:cs typeface="STIXGeneral"/>
              </a:rPr>
              <a:t> </a:t>
            </a:r>
            <a:r>
              <a:rPr sz="1500" spc="105" dirty="0">
                <a:latin typeface="STIXGeneral"/>
                <a:cs typeface="STIXGeneral"/>
              </a:rPr>
              <a:t>×</a:t>
            </a:r>
            <a:r>
              <a:rPr sz="1500" spc="-40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3</a:t>
            </a:r>
            <a:r>
              <a:rPr sz="1500" spc="105" dirty="0">
                <a:latin typeface="STIXGeneral"/>
                <a:cs typeface="STIXGeneral"/>
              </a:rPr>
              <a:t>  </a:t>
            </a:r>
            <a:r>
              <a:rPr sz="1500" spc="90" dirty="0">
                <a:latin typeface="STIXGeneral"/>
                <a:cs typeface="STIXGeneral"/>
              </a:rPr>
              <a:t>+</a:t>
            </a:r>
            <a:r>
              <a:rPr sz="1500" spc="-45" dirty="0">
                <a:latin typeface="STIXGeneral"/>
                <a:cs typeface="STIXGeneral"/>
              </a:rPr>
              <a:t> </a:t>
            </a:r>
            <a:r>
              <a:rPr sz="1500" spc="75" dirty="0">
                <a:latin typeface="STIXGeneral"/>
                <a:cs typeface="STIXGeneral"/>
              </a:rPr>
              <a:t>1</a:t>
            </a:r>
            <a:r>
              <a:rPr sz="1500" spc="40" dirty="0">
                <a:latin typeface="STIXGeneral"/>
                <a:cs typeface="STIXGeneral"/>
              </a:rPr>
              <a:t> </a:t>
            </a:r>
            <a:r>
              <a:rPr sz="1500" spc="90" dirty="0">
                <a:latin typeface="STIXGeneral"/>
                <a:cs typeface="STIXGeneral"/>
              </a:rPr>
              <a:t>=</a:t>
            </a:r>
            <a:r>
              <a:rPr sz="1500" spc="40" dirty="0">
                <a:latin typeface="STIXGeneral"/>
                <a:cs typeface="STIXGeneral"/>
              </a:rPr>
              <a:t> </a:t>
            </a:r>
            <a:r>
              <a:rPr sz="1500" spc="45" dirty="0">
                <a:latin typeface="STIXGeneral"/>
                <a:cs typeface="STIXGeneral"/>
              </a:rPr>
              <a:t>973</a:t>
            </a:r>
            <a:endParaRPr sz="1500">
              <a:latin typeface="STIXGeneral"/>
              <a:cs typeface="STIXGeneral"/>
            </a:endParaRPr>
          </a:p>
          <a:p>
            <a:pPr marL="286385" indent="-273685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90" dirty="0">
                <a:latin typeface="Times New Roman"/>
                <a:cs typeface="Times New Roman"/>
              </a:rPr>
              <a:t>How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do </a:t>
            </a:r>
            <a:r>
              <a:rPr sz="1800" spc="95" dirty="0">
                <a:latin typeface="Times New Roman"/>
                <a:cs typeface="Times New Roman"/>
              </a:rPr>
              <a:t>we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search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45" dirty="0">
                <a:latin typeface="Times New Roman"/>
                <a:cs typeface="Times New Roman"/>
              </a:rPr>
              <a:t>this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space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efficiently?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02F5-33D4-4E6F-8CF2-D83A151C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8C65-3D1E-4424-B51D-40560870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latin typeface="CenturySchoolbook"/>
              </a:rPr>
              <a:t>Concept learning</a:t>
            </a:r>
            <a:endParaRPr lang="en-US" sz="1800" dirty="0">
              <a:latin typeface="CenturySchoolbook"/>
            </a:endParaRPr>
          </a:p>
          <a:p>
            <a:r>
              <a:rPr lang="en-US" sz="1800" dirty="0">
                <a:effectLst/>
                <a:latin typeface="CenturySchoolbook"/>
              </a:rPr>
              <a:t>Evaluating models</a:t>
            </a:r>
          </a:p>
          <a:p>
            <a:r>
              <a:rPr lang="en-US" sz="1800" dirty="0">
                <a:effectLst/>
                <a:latin typeface="CenturySchoolbook"/>
              </a:rPr>
              <a:t>Logistic regression</a:t>
            </a:r>
            <a:endParaRPr lang="en-US" sz="1800" dirty="0">
              <a:latin typeface="CenturySchoolbook"/>
            </a:endParaRPr>
          </a:p>
          <a:p>
            <a:r>
              <a:rPr lang="en-US" sz="1800" dirty="0">
                <a:effectLst/>
                <a:latin typeface="CenturySchoolbook"/>
              </a:rPr>
              <a:t>Regression</a:t>
            </a:r>
          </a:p>
          <a:p>
            <a:r>
              <a:rPr lang="en-US" sz="1800" dirty="0">
                <a:effectLst/>
                <a:latin typeface="CenturySchoolbook"/>
              </a:rPr>
              <a:t>Decision trees</a:t>
            </a:r>
            <a:endParaRPr lang="en-US" sz="1800" dirty="0">
              <a:latin typeface="CenturySchoolbook"/>
            </a:endParaRPr>
          </a:p>
          <a:p>
            <a:r>
              <a:rPr lang="en-US" sz="1800" dirty="0" err="1">
                <a:effectLst/>
                <a:latin typeface="CenturySchoolbook"/>
              </a:rPr>
              <a:t>Naïve</a:t>
            </a:r>
            <a:r>
              <a:rPr lang="en-US" sz="1800" dirty="0">
                <a:effectLst/>
                <a:latin typeface="CenturySchoolbook"/>
              </a:rPr>
              <a:t> Bayes</a:t>
            </a:r>
            <a:endParaRPr lang="en-US" sz="1800" dirty="0">
              <a:latin typeface="CenturySchoolbook"/>
            </a:endParaRPr>
          </a:p>
          <a:p>
            <a:r>
              <a:rPr lang="en-US" sz="1800" dirty="0">
                <a:effectLst/>
                <a:latin typeface="CenturySchoolbook"/>
              </a:rPr>
              <a:t>Neural networks</a:t>
            </a:r>
            <a:endParaRPr lang="en-US" sz="1800" dirty="0">
              <a:latin typeface="CenturySchoolbook"/>
            </a:endParaRPr>
          </a:p>
          <a:p>
            <a:r>
              <a:rPr lang="en-US" sz="1800" dirty="0">
                <a:effectLst/>
                <a:latin typeface="CenturySchoolbook"/>
              </a:rPr>
              <a:t>SVMs</a:t>
            </a:r>
          </a:p>
          <a:p>
            <a:r>
              <a:rPr lang="en-US" sz="1800" dirty="0">
                <a:effectLst/>
                <a:latin typeface="CenturySchoolbook"/>
              </a:rPr>
              <a:t>Clustering</a:t>
            </a:r>
          </a:p>
          <a:p>
            <a:r>
              <a:rPr lang="en-US" sz="1800" dirty="0">
                <a:effectLst/>
                <a:latin typeface="CenturySchoolbook"/>
              </a:rPr>
              <a:t>MDPs</a:t>
            </a:r>
          </a:p>
          <a:p>
            <a:r>
              <a:rPr lang="en-US" sz="1800" dirty="0">
                <a:latin typeface="CenturySchoolbook"/>
              </a:rPr>
              <a:t>R</a:t>
            </a:r>
            <a:r>
              <a:rPr lang="en-US" sz="1800" dirty="0">
                <a:effectLst/>
                <a:latin typeface="CenturySchoolbook"/>
              </a:rPr>
              <a:t>einforcement learning </a:t>
            </a:r>
            <a:endParaRPr lang="en-US" dirty="0">
              <a:effectLst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F243E-AED4-49CE-9D43-89BD63A3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 dirty="0"/>
              <a:t>CS</a:t>
            </a:r>
            <a:r>
              <a:rPr lang="en-US" spc="55" dirty="0"/>
              <a:t> </a:t>
            </a:r>
            <a:r>
              <a:rPr lang="en-US" spc="20" dirty="0"/>
              <a:t>584</a:t>
            </a:r>
            <a:r>
              <a:rPr lang="en-US" spc="60" dirty="0"/>
              <a:t> </a:t>
            </a:r>
            <a:r>
              <a:rPr lang="en-US" spc="50" dirty="0"/>
              <a:t>–</a:t>
            </a:r>
            <a:r>
              <a:rPr lang="en-US" spc="60" dirty="0"/>
              <a:t> Machine</a:t>
            </a:r>
            <a:r>
              <a:rPr lang="en-US" spc="80" dirty="0"/>
              <a:t> </a:t>
            </a:r>
            <a:r>
              <a:rPr lang="en-US" spc="70" dirty="0"/>
              <a:t>Learning </a:t>
            </a:r>
            <a:r>
              <a:rPr lang="en-US" spc="50" dirty="0"/>
              <a:t>–</a:t>
            </a:r>
            <a:r>
              <a:rPr lang="en-US" spc="60" dirty="0"/>
              <a:t> </a:t>
            </a:r>
            <a:r>
              <a:rPr lang="en-US" spc="20" dirty="0"/>
              <a:t>Illinois</a:t>
            </a:r>
            <a:r>
              <a:rPr lang="en-US" spc="55" dirty="0"/>
              <a:t> </a:t>
            </a:r>
            <a:r>
              <a:rPr lang="en-US" spc="80" dirty="0"/>
              <a:t>Institute</a:t>
            </a:r>
            <a:r>
              <a:rPr lang="en-US" spc="90" dirty="0"/>
              <a:t> </a:t>
            </a:r>
            <a:r>
              <a:rPr lang="en-US" spc="20" dirty="0"/>
              <a:t>of</a:t>
            </a:r>
            <a:r>
              <a:rPr lang="en-US" spc="65" dirty="0"/>
              <a:t> </a:t>
            </a:r>
            <a:r>
              <a:rPr lang="en-US" spc="-1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82079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0" dirty="0"/>
              <a:t>Algorithms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3551554" cy="15709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Find-</a:t>
            </a:r>
            <a:r>
              <a:rPr sz="2400" spc="12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List-</a:t>
            </a:r>
            <a:r>
              <a:rPr sz="2400" spc="155" dirty="0">
                <a:latin typeface="Times New Roman"/>
                <a:cs typeface="Times New Roman"/>
              </a:rPr>
              <a:t>Then-</a:t>
            </a:r>
            <a:r>
              <a:rPr sz="2400" spc="170" dirty="0">
                <a:latin typeface="Times New Roman"/>
                <a:cs typeface="Times New Roman"/>
              </a:rPr>
              <a:t>Eliminate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Candidate-</a:t>
            </a:r>
            <a:r>
              <a:rPr sz="2400" spc="160" dirty="0">
                <a:latin typeface="Times New Roman"/>
                <a:cs typeface="Times New Roman"/>
              </a:rPr>
              <a:t>Elimination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0" dirty="0"/>
              <a:t>Find-</a:t>
            </a:r>
            <a:r>
              <a:rPr cap="small" spc="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29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283" y="2017583"/>
            <a:ext cx="6991216" cy="24121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0" dirty="0"/>
              <a:t>Find-</a:t>
            </a:r>
            <a:r>
              <a:rPr cap="small" spc="215" dirty="0"/>
              <a:t>S</a:t>
            </a:r>
            <a:r>
              <a:rPr cap="small" spc="95" dirty="0"/>
              <a:t> </a:t>
            </a:r>
            <a:r>
              <a:rPr cap="small" spc="80" dirty="0"/>
              <a:t>Trace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8829" y="3985005"/>
            <a:ext cx="16840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10" dirty="0">
                <a:latin typeface="Times New Roman"/>
                <a:cs typeface="Times New Roman"/>
              </a:rPr>
              <a:t>Credit:</a:t>
            </a:r>
            <a:r>
              <a:rPr sz="700" i="1" spc="170" dirty="0">
                <a:latin typeface="Times New Roman"/>
                <a:cs typeface="Times New Roman"/>
              </a:rPr>
              <a:t> </a:t>
            </a:r>
            <a:r>
              <a:rPr sz="700" i="1" spc="60" dirty="0">
                <a:latin typeface="Times New Roman"/>
                <a:cs typeface="Times New Roman"/>
              </a:rPr>
              <a:t>Tom</a:t>
            </a:r>
            <a:r>
              <a:rPr sz="700" i="1" spc="140" dirty="0">
                <a:latin typeface="Times New Roman"/>
                <a:cs typeface="Times New Roman"/>
              </a:rPr>
              <a:t> </a:t>
            </a:r>
            <a:r>
              <a:rPr sz="700" i="1" spc="10" dirty="0">
                <a:latin typeface="Times New Roman"/>
                <a:cs typeface="Times New Roman"/>
              </a:rPr>
              <a:t>Mitchell,</a:t>
            </a:r>
            <a:r>
              <a:rPr sz="700" i="1" spc="215" dirty="0">
                <a:latin typeface="Times New Roman"/>
                <a:cs typeface="Times New Roman"/>
              </a:rPr>
              <a:t> </a:t>
            </a:r>
            <a:r>
              <a:rPr sz="700" i="1" spc="10" dirty="0">
                <a:latin typeface="Times New Roman"/>
                <a:cs typeface="Times New Roman"/>
              </a:rPr>
              <a:t>Machine</a:t>
            </a:r>
            <a:r>
              <a:rPr sz="700" i="1" spc="170" dirty="0">
                <a:latin typeface="Times New Roman"/>
                <a:cs typeface="Times New Roman"/>
              </a:rPr>
              <a:t> </a:t>
            </a:r>
            <a:r>
              <a:rPr sz="700" i="1" spc="-10" dirty="0">
                <a:latin typeface="Times New Roman"/>
                <a:cs typeface="Times New Roman"/>
              </a:rPr>
              <a:t>Learning</a:t>
            </a:r>
            <a:endParaRPr sz="7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" y="1600218"/>
            <a:ext cx="7049693" cy="48737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5" dirty="0"/>
              <a:t>Problems</a:t>
            </a:r>
            <a:r>
              <a:rPr cap="small" spc="265" dirty="0"/>
              <a:t> </a:t>
            </a:r>
            <a:r>
              <a:rPr cap="small" spc="150" dirty="0"/>
              <a:t>with</a:t>
            </a:r>
            <a:r>
              <a:rPr cap="small" spc="265" dirty="0"/>
              <a:t> </a:t>
            </a:r>
            <a:r>
              <a:rPr cap="small" spc="160" dirty="0"/>
              <a:t>Find-</a:t>
            </a:r>
            <a:r>
              <a:rPr cap="small" spc="-2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196455" cy="464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3352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How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we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know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i="1" spc="80" dirty="0">
                <a:latin typeface="Times New Roman"/>
                <a:cs typeface="Times New Roman"/>
              </a:rPr>
              <a:t>h</a:t>
            </a:r>
            <a:r>
              <a:rPr sz="2400" spc="80" dirty="0">
                <a:latin typeface="Times New Roman"/>
                <a:cs typeface="Times New Roman"/>
              </a:rPr>
              <a:t>(.)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returned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by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Find-</a:t>
            </a:r>
            <a:r>
              <a:rPr sz="2400" spc="170" dirty="0">
                <a:latin typeface="Times New Roman"/>
                <a:cs typeface="Times New Roman"/>
              </a:rPr>
              <a:t>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actual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(.)?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85" dirty="0">
                <a:latin typeface="Times New Roman"/>
                <a:cs typeface="Times New Roman"/>
              </a:rPr>
              <a:t>If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there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are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more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hypotheses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are </a:t>
            </a:r>
            <a:r>
              <a:rPr sz="2400" spc="155" dirty="0">
                <a:latin typeface="Times New Roman"/>
                <a:cs typeface="Times New Roman"/>
              </a:rPr>
              <a:t>consistent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with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data,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Find-</a:t>
            </a:r>
            <a:r>
              <a:rPr sz="2400" spc="170" dirty="0">
                <a:latin typeface="Times New Roman"/>
                <a:cs typeface="Times New Roman"/>
              </a:rPr>
              <a:t>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finds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only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most </a:t>
            </a:r>
            <a:r>
              <a:rPr sz="2400" spc="80" dirty="0">
                <a:latin typeface="Times New Roman"/>
                <a:cs typeface="Times New Roman"/>
              </a:rPr>
              <a:t>specific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one.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Why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settle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most</a:t>
            </a:r>
            <a:r>
              <a:rPr sz="2400" spc="80" dirty="0">
                <a:latin typeface="Times New Roman"/>
                <a:cs typeface="Times New Roman"/>
              </a:rPr>
              <a:t> specific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one? </a:t>
            </a:r>
            <a:r>
              <a:rPr sz="2400" spc="175" dirty="0">
                <a:latin typeface="Times New Roman"/>
                <a:cs typeface="Times New Roman"/>
              </a:rPr>
              <a:t>For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example,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why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not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most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general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one?</a:t>
            </a:r>
            <a:endParaRPr sz="2400">
              <a:latin typeface="Times New Roman"/>
              <a:cs typeface="Times New Roman"/>
            </a:endParaRPr>
          </a:p>
          <a:p>
            <a:pPr marL="286385" marR="935355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5" dirty="0">
                <a:latin typeface="Times New Roman"/>
                <a:cs typeface="Times New Roman"/>
              </a:rPr>
              <a:t>What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happens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when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training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has </a:t>
            </a:r>
            <a:r>
              <a:rPr sz="2400" spc="150" dirty="0">
                <a:latin typeface="Times New Roman"/>
                <a:cs typeface="Times New Roman"/>
              </a:rPr>
              <a:t>errors?</a:t>
            </a:r>
            <a:endParaRPr sz="2400">
              <a:latin typeface="Times New Roman"/>
              <a:cs typeface="Times New Roman"/>
            </a:endParaRPr>
          </a:p>
          <a:p>
            <a:pPr marL="286385" marR="948690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5" dirty="0">
                <a:latin typeface="Times New Roman"/>
                <a:cs typeface="Times New Roman"/>
              </a:rPr>
              <a:t>What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most-</a:t>
            </a:r>
            <a:r>
              <a:rPr sz="2400" spc="75" dirty="0">
                <a:latin typeface="Times New Roman"/>
                <a:cs typeface="Times New Roman"/>
              </a:rPr>
              <a:t>specific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hypothesis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not </a:t>
            </a:r>
            <a:r>
              <a:rPr sz="2400" spc="150" dirty="0">
                <a:latin typeface="Times New Roman"/>
                <a:cs typeface="Times New Roman"/>
              </a:rPr>
              <a:t>unique?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Version</a:t>
            </a:r>
            <a:r>
              <a:rPr cap="small" spc="260" dirty="0"/>
              <a:t> </a:t>
            </a:r>
            <a:r>
              <a:rPr cap="small" spc="90" dirty="0"/>
              <a:t>Space</a:t>
            </a:r>
          </a:p>
        </p:txBody>
      </p:sp>
      <p:sp>
        <p:nvSpPr>
          <p:cNvPr id="3" name="object 3"/>
          <p:cNvSpPr/>
          <p:nvPr/>
        </p:nvSpPr>
        <p:spPr>
          <a:xfrm>
            <a:off x="2496947" y="3553205"/>
            <a:ext cx="617220" cy="247015"/>
          </a:xfrm>
          <a:custGeom>
            <a:avLst/>
            <a:gdLst/>
            <a:ahLst/>
            <a:cxnLst/>
            <a:rect l="l" t="t" r="r" b="b"/>
            <a:pathLst>
              <a:path w="617219" h="247014">
                <a:moveTo>
                  <a:pt x="538226" y="0"/>
                </a:moveTo>
                <a:lnTo>
                  <a:pt x="534669" y="10033"/>
                </a:lnTo>
                <a:lnTo>
                  <a:pt x="548985" y="16269"/>
                </a:lnTo>
                <a:lnTo>
                  <a:pt x="561276" y="24876"/>
                </a:lnTo>
                <a:lnTo>
                  <a:pt x="586235" y="64650"/>
                </a:lnTo>
                <a:lnTo>
                  <a:pt x="594486" y="122301"/>
                </a:lnTo>
                <a:lnTo>
                  <a:pt x="593560" y="144085"/>
                </a:lnTo>
                <a:lnTo>
                  <a:pt x="586182" y="181701"/>
                </a:lnTo>
                <a:lnTo>
                  <a:pt x="561260" y="222154"/>
                </a:lnTo>
                <a:lnTo>
                  <a:pt x="535051" y="237109"/>
                </a:lnTo>
                <a:lnTo>
                  <a:pt x="538226" y="247015"/>
                </a:lnTo>
                <a:lnTo>
                  <a:pt x="585356" y="219082"/>
                </a:lnTo>
                <a:lnTo>
                  <a:pt x="605553" y="186507"/>
                </a:lnTo>
                <a:lnTo>
                  <a:pt x="615701" y="146311"/>
                </a:lnTo>
                <a:lnTo>
                  <a:pt x="616965" y="123571"/>
                </a:lnTo>
                <a:lnTo>
                  <a:pt x="615701" y="100974"/>
                </a:lnTo>
                <a:lnTo>
                  <a:pt x="605553" y="60831"/>
                </a:lnTo>
                <a:lnTo>
                  <a:pt x="585339" y="28164"/>
                </a:lnTo>
                <a:lnTo>
                  <a:pt x="556105" y="6498"/>
                </a:lnTo>
                <a:lnTo>
                  <a:pt x="538226" y="0"/>
                </a:lnTo>
                <a:close/>
              </a:path>
              <a:path w="617219" h="247014">
                <a:moveTo>
                  <a:pt x="78739" y="0"/>
                </a:moveTo>
                <a:lnTo>
                  <a:pt x="31609" y="28164"/>
                </a:lnTo>
                <a:lnTo>
                  <a:pt x="11412" y="60831"/>
                </a:lnTo>
                <a:lnTo>
                  <a:pt x="1264" y="100974"/>
                </a:lnTo>
                <a:lnTo>
                  <a:pt x="0" y="123571"/>
                </a:lnTo>
                <a:lnTo>
                  <a:pt x="1264" y="146311"/>
                </a:lnTo>
                <a:lnTo>
                  <a:pt x="11412" y="186507"/>
                </a:lnTo>
                <a:lnTo>
                  <a:pt x="31555" y="219082"/>
                </a:lnTo>
                <a:lnTo>
                  <a:pt x="78739" y="247015"/>
                </a:lnTo>
                <a:lnTo>
                  <a:pt x="81914" y="237109"/>
                </a:lnTo>
                <a:lnTo>
                  <a:pt x="67819" y="230846"/>
                </a:lnTo>
                <a:lnTo>
                  <a:pt x="55641" y="222154"/>
                </a:lnTo>
                <a:lnTo>
                  <a:pt x="30676" y="181701"/>
                </a:lnTo>
                <a:lnTo>
                  <a:pt x="23385" y="144085"/>
                </a:lnTo>
                <a:lnTo>
                  <a:pt x="22478" y="122301"/>
                </a:lnTo>
                <a:lnTo>
                  <a:pt x="23385" y="101226"/>
                </a:lnTo>
                <a:lnTo>
                  <a:pt x="37083" y="49149"/>
                </a:lnTo>
                <a:lnTo>
                  <a:pt x="68034" y="16269"/>
                </a:lnTo>
                <a:lnTo>
                  <a:pt x="82295" y="10033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8883" y="3553205"/>
            <a:ext cx="1790700" cy="247015"/>
          </a:xfrm>
          <a:custGeom>
            <a:avLst/>
            <a:gdLst/>
            <a:ahLst/>
            <a:cxnLst/>
            <a:rect l="l" t="t" r="r" b="b"/>
            <a:pathLst>
              <a:path w="1790700" h="247014">
                <a:moveTo>
                  <a:pt x="82296" y="10033"/>
                </a:moveTo>
                <a:lnTo>
                  <a:pt x="78740" y="0"/>
                </a:lnTo>
                <a:lnTo>
                  <a:pt x="60794" y="6502"/>
                </a:lnTo>
                <a:lnTo>
                  <a:pt x="45097" y="15900"/>
                </a:lnTo>
                <a:lnTo>
                  <a:pt x="11404" y="60833"/>
                </a:lnTo>
                <a:lnTo>
                  <a:pt x="1257" y="100977"/>
                </a:lnTo>
                <a:lnTo>
                  <a:pt x="0" y="123571"/>
                </a:lnTo>
                <a:lnTo>
                  <a:pt x="1257" y="146316"/>
                </a:lnTo>
                <a:lnTo>
                  <a:pt x="11404" y="186512"/>
                </a:lnTo>
                <a:lnTo>
                  <a:pt x="31546" y="219087"/>
                </a:lnTo>
                <a:lnTo>
                  <a:pt x="78740" y="247015"/>
                </a:lnTo>
                <a:lnTo>
                  <a:pt x="81915" y="237109"/>
                </a:lnTo>
                <a:lnTo>
                  <a:pt x="67818" y="230847"/>
                </a:lnTo>
                <a:lnTo>
                  <a:pt x="55638" y="222161"/>
                </a:lnTo>
                <a:lnTo>
                  <a:pt x="30670" y="181711"/>
                </a:lnTo>
                <a:lnTo>
                  <a:pt x="23380" y="144094"/>
                </a:lnTo>
                <a:lnTo>
                  <a:pt x="22479" y="122301"/>
                </a:lnTo>
                <a:lnTo>
                  <a:pt x="23380" y="101231"/>
                </a:lnTo>
                <a:lnTo>
                  <a:pt x="37084" y="49149"/>
                </a:lnTo>
                <a:lnTo>
                  <a:pt x="68033" y="16281"/>
                </a:lnTo>
                <a:lnTo>
                  <a:pt x="82296" y="10033"/>
                </a:lnTo>
                <a:close/>
              </a:path>
              <a:path w="1790700" h="247014">
                <a:moveTo>
                  <a:pt x="337439" y="7747"/>
                </a:moveTo>
                <a:lnTo>
                  <a:pt x="323596" y="2794"/>
                </a:lnTo>
                <a:lnTo>
                  <a:pt x="271653" y="119761"/>
                </a:lnTo>
                <a:lnTo>
                  <a:pt x="271653" y="129413"/>
                </a:lnTo>
                <a:lnTo>
                  <a:pt x="323596" y="246380"/>
                </a:lnTo>
                <a:lnTo>
                  <a:pt x="337439" y="241681"/>
                </a:lnTo>
                <a:lnTo>
                  <a:pt x="295656" y="124587"/>
                </a:lnTo>
                <a:lnTo>
                  <a:pt x="337439" y="7747"/>
                </a:lnTo>
                <a:close/>
              </a:path>
              <a:path w="1790700" h="247014">
                <a:moveTo>
                  <a:pt x="835152" y="10033"/>
                </a:moveTo>
                <a:lnTo>
                  <a:pt x="831596" y="0"/>
                </a:lnTo>
                <a:lnTo>
                  <a:pt x="813650" y="6502"/>
                </a:lnTo>
                <a:lnTo>
                  <a:pt x="797953" y="15900"/>
                </a:lnTo>
                <a:lnTo>
                  <a:pt x="764260" y="60833"/>
                </a:lnTo>
                <a:lnTo>
                  <a:pt x="754113" y="100977"/>
                </a:lnTo>
                <a:lnTo>
                  <a:pt x="752856" y="123571"/>
                </a:lnTo>
                <a:lnTo>
                  <a:pt x="754113" y="146316"/>
                </a:lnTo>
                <a:lnTo>
                  <a:pt x="764260" y="186512"/>
                </a:lnTo>
                <a:lnTo>
                  <a:pt x="784402" y="219087"/>
                </a:lnTo>
                <a:lnTo>
                  <a:pt x="831596" y="247015"/>
                </a:lnTo>
                <a:lnTo>
                  <a:pt x="834771" y="237109"/>
                </a:lnTo>
                <a:lnTo>
                  <a:pt x="820674" y="230847"/>
                </a:lnTo>
                <a:lnTo>
                  <a:pt x="808494" y="222161"/>
                </a:lnTo>
                <a:lnTo>
                  <a:pt x="783526" y="181711"/>
                </a:lnTo>
                <a:lnTo>
                  <a:pt x="776236" y="144094"/>
                </a:lnTo>
                <a:lnTo>
                  <a:pt x="775335" y="122301"/>
                </a:lnTo>
                <a:lnTo>
                  <a:pt x="776236" y="101231"/>
                </a:lnTo>
                <a:lnTo>
                  <a:pt x="789940" y="49149"/>
                </a:lnTo>
                <a:lnTo>
                  <a:pt x="820889" y="16281"/>
                </a:lnTo>
                <a:lnTo>
                  <a:pt x="835152" y="10033"/>
                </a:lnTo>
                <a:close/>
              </a:path>
              <a:path w="1790700" h="247014">
                <a:moveTo>
                  <a:pt x="1077214" y="123571"/>
                </a:moveTo>
                <a:lnTo>
                  <a:pt x="1072146" y="80060"/>
                </a:lnTo>
                <a:lnTo>
                  <a:pt x="1056894" y="43307"/>
                </a:lnTo>
                <a:lnTo>
                  <a:pt x="1016342" y="6502"/>
                </a:lnTo>
                <a:lnTo>
                  <a:pt x="998474" y="0"/>
                </a:lnTo>
                <a:lnTo>
                  <a:pt x="994918" y="10033"/>
                </a:lnTo>
                <a:lnTo>
                  <a:pt x="1009230" y="16281"/>
                </a:lnTo>
                <a:lnTo>
                  <a:pt x="1021524" y="24879"/>
                </a:lnTo>
                <a:lnTo>
                  <a:pt x="1046480" y="64655"/>
                </a:lnTo>
                <a:lnTo>
                  <a:pt x="1054735" y="122301"/>
                </a:lnTo>
                <a:lnTo>
                  <a:pt x="1053807" y="144094"/>
                </a:lnTo>
                <a:lnTo>
                  <a:pt x="1046429" y="181711"/>
                </a:lnTo>
                <a:lnTo>
                  <a:pt x="1021499" y="222161"/>
                </a:lnTo>
                <a:lnTo>
                  <a:pt x="995299" y="237109"/>
                </a:lnTo>
                <a:lnTo>
                  <a:pt x="998474" y="247015"/>
                </a:lnTo>
                <a:lnTo>
                  <a:pt x="1045603" y="219087"/>
                </a:lnTo>
                <a:lnTo>
                  <a:pt x="1065796" y="186512"/>
                </a:lnTo>
                <a:lnTo>
                  <a:pt x="1075944" y="146316"/>
                </a:lnTo>
                <a:lnTo>
                  <a:pt x="1077214" y="123571"/>
                </a:lnTo>
                <a:close/>
              </a:path>
              <a:path w="1790700" h="247014">
                <a:moveTo>
                  <a:pt x="1180973" y="119634"/>
                </a:moveTo>
                <a:lnTo>
                  <a:pt x="1128903" y="2794"/>
                </a:lnTo>
                <a:lnTo>
                  <a:pt x="1115060" y="7366"/>
                </a:lnTo>
                <a:lnTo>
                  <a:pt x="1156843" y="124460"/>
                </a:lnTo>
                <a:lnTo>
                  <a:pt x="1115060" y="241427"/>
                </a:lnTo>
                <a:lnTo>
                  <a:pt x="1128903" y="246380"/>
                </a:lnTo>
                <a:lnTo>
                  <a:pt x="1180973" y="129286"/>
                </a:lnTo>
                <a:lnTo>
                  <a:pt x="1180973" y="119634"/>
                </a:lnTo>
                <a:close/>
              </a:path>
              <a:path w="1790700" h="247014">
                <a:moveTo>
                  <a:pt x="1790446" y="123571"/>
                </a:moveTo>
                <a:lnTo>
                  <a:pt x="1785378" y="80060"/>
                </a:lnTo>
                <a:lnTo>
                  <a:pt x="1770126" y="43307"/>
                </a:lnTo>
                <a:lnTo>
                  <a:pt x="1729574" y="6502"/>
                </a:lnTo>
                <a:lnTo>
                  <a:pt x="1711706" y="0"/>
                </a:lnTo>
                <a:lnTo>
                  <a:pt x="1708150" y="10033"/>
                </a:lnTo>
                <a:lnTo>
                  <a:pt x="1722462" y="16281"/>
                </a:lnTo>
                <a:lnTo>
                  <a:pt x="1734756" y="24879"/>
                </a:lnTo>
                <a:lnTo>
                  <a:pt x="1759712" y="64655"/>
                </a:lnTo>
                <a:lnTo>
                  <a:pt x="1767967" y="122301"/>
                </a:lnTo>
                <a:lnTo>
                  <a:pt x="1767039" y="144094"/>
                </a:lnTo>
                <a:lnTo>
                  <a:pt x="1759661" y="181711"/>
                </a:lnTo>
                <a:lnTo>
                  <a:pt x="1734731" y="222161"/>
                </a:lnTo>
                <a:lnTo>
                  <a:pt x="1708531" y="237109"/>
                </a:lnTo>
                <a:lnTo>
                  <a:pt x="1711706" y="247015"/>
                </a:lnTo>
                <a:lnTo>
                  <a:pt x="1758835" y="219087"/>
                </a:lnTo>
                <a:lnTo>
                  <a:pt x="1779028" y="186512"/>
                </a:lnTo>
                <a:lnTo>
                  <a:pt x="1789176" y="146316"/>
                </a:lnTo>
                <a:lnTo>
                  <a:pt x="1790446" y="12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7703" y="3553205"/>
            <a:ext cx="1174750" cy="247015"/>
          </a:xfrm>
          <a:custGeom>
            <a:avLst/>
            <a:gdLst/>
            <a:ahLst/>
            <a:cxnLst/>
            <a:rect l="l" t="t" r="r" b="b"/>
            <a:pathLst>
              <a:path w="1174750" h="247014">
                <a:moveTo>
                  <a:pt x="82296" y="10033"/>
                </a:moveTo>
                <a:lnTo>
                  <a:pt x="78740" y="0"/>
                </a:lnTo>
                <a:lnTo>
                  <a:pt x="60794" y="6502"/>
                </a:lnTo>
                <a:lnTo>
                  <a:pt x="45097" y="15900"/>
                </a:lnTo>
                <a:lnTo>
                  <a:pt x="11404" y="60833"/>
                </a:lnTo>
                <a:lnTo>
                  <a:pt x="1257" y="100977"/>
                </a:lnTo>
                <a:lnTo>
                  <a:pt x="0" y="123571"/>
                </a:lnTo>
                <a:lnTo>
                  <a:pt x="1257" y="146316"/>
                </a:lnTo>
                <a:lnTo>
                  <a:pt x="11404" y="186512"/>
                </a:lnTo>
                <a:lnTo>
                  <a:pt x="31546" y="219087"/>
                </a:lnTo>
                <a:lnTo>
                  <a:pt x="78740" y="247015"/>
                </a:lnTo>
                <a:lnTo>
                  <a:pt x="81915" y="237109"/>
                </a:lnTo>
                <a:lnTo>
                  <a:pt x="67818" y="230847"/>
                </a:lnTo>
                <a:lnTo>
                  <a:pt x="55638" y="222161"/>
                </a:lnTo>
                <a:lnTo>
                  <a:pt x="30670" y="181711"/>
                </a:lnTo>
                <a:lnTo>
                  <a:pt x="23380" y="144094"/>
                </a:lnTo>
                <a:lnTo>
                  <a:pt x="22479" y="122301"/>
                </a:lnTo>
                <a:lnTo>
                  <a:pt x="23380" y="101231"/>
                </a:lnTo>
                <a:lnTo>
                  <a:pt x="37084" y="49149"/>
                </a:lnTo>
                <a:lnTo>
                  <a:pt x="68033" y="16281"/>
                </a:lnTo>
                <a:lnTo>
                  <a:pt x="82296" y="10033"/>
                </a:lnTo>
                <a:close/>
              </a:path>
              <a:path w="1174750" h="247014">
                <a:moveTo>
                  <a:pt x="324358" y="123571"/>
                </a:moveTo>
                <a:lnTo>
                  <a:pt x="319290" y="80060"/>
                </a:lnTo>
                <a:lnTo>
                  <a:pt x="304038" y="43307"/>
                </a:lnTo>
                <a:lnTo>
                  <a:pt x="263486" y="6502"/>
                </a:lnTo>
                <a:lnTo>
                  <a:pt x="245618" y="0"/>
                </a:lnTo>
                <a:lnTo>
                  <a:pt x="242062" y="10033"/>
                </a:lnTo>
                <a:lnTo>
                  <a:pt x="256374" y="16281"/>
                </a:lnTo>
                <a:lnTo>
                  <a:pt x="268668" y="24879"/>
                </a:lnTo>
                <a:lnTo>
                  <a:pt x="293624" y="64655"/>
                </a:lnTo>
                <a:lnTo>
                  <a:pt x="301879" y="122301"/>
                </a:lnTo>
                <a:lnTo>
                  <a:pt x="300951" y="144094"/>
                </a:lnTo>
                <a:lnTo>
                  <a:pt x="293573" y="181711"/>
                </a:lnTo>
                <a:lnTo>
                  <a:pt x="268643" y="222161"/>
                </a:lnTo>
                <a:lnTo>
                  <a:pt x="242443" y="237109"/>
                </a:lnTo>
                <a:lnTo>
                  <a:pt x="245618" y="247015"/>
                </a:lnTo>
                <a:lnTo>
                  <a:pt x="292747" y="219087"/>
                </a:lnTo>
                <a:lnTo>
                  <a:pt x="312940" y="186512"/>
                </a:lnTo>
                <a:lnTo>
                  <a:pt x="323088" y="146316"/>
                </a:lnTo>
                <a:lnTo>
                  <a:pt x="324358" y="123571"/>
                </a:lnTo>
                <a:close/>
              </a:path>
              <a:path w="1174750" h="247014">
                <a:moveTo>
                  <a:pt x="932688" y="10033"/>
                </a:moveTo>
                <a:lnTo>
                  <a:pt x="929132" y="0"/>
                </a:lnTo>
                <a:lnTo>
                  <a:pt x="911186" y="6502"/>
                </a:lnTo>
                <a:lnTo>
                  <a:pt x="895489" y="15900"/>
                </a:lnTo>
                <a:lnTo>
                  <a:pt x="861796" y="60833"/>
                </a:lnTo>
                <a:lnTo>
                  <a:pt x="851649" y="100977"/>
                </a:lnTo>
                <a:lnTo>
                  <a:pt x="850392" y="123571"/>
                </a:lnTo>
                <a:lnTo>
                  <a:pt x="851649" y="146316"/>
                </a:lnTo>
                <a:lnTo>
                  <a:pt x="861796" y="186512"/>
                </a:lnTo>
                <a:lnTo>
                  <a:pt x="881938" y="219087"/>
                </a:lnTo>
                <a:lnTo>
                  <a:pt x="929132" y="247015"/>
                </a:lnTo>
                <a:lnTo>
                  <a:pt x="932307" y="237109"/>
                </a:lnTo>
                <a:lnTo>
                  <a:pt x="918210" y="230847"/>
                </a:lnTo>
                <a:lnTo>
                  <a:pt x="906030" y="222161"/>
                </a:lnTo>
                <a:lnTo>
                  <a:pt x="881062" y="181711"/>
                </a:lnTo>
                <a:lnTo>
                  <a:pt x="873772" y="144094"/>
                </a:lnTo>
                <a:lnTo>
                  <a:pt x="872871" y="122301"/>
                </a:lnTo>
                <a:lnTo>
                  <a:pt x="873772" y="101231"/>
                </a:lnTo>
                <a:lnTo>
                  <a:pt x="887476" y="49149"/>
                </a:lnTo>
                <a:lnTo>
                  <a:pt x="918425" y="16281"/>
                </a:lnTo>
                <a:lnTo>
                  <a:pt x="932688" y="10033"/>
                </a:lnTo>
                <a:close/>
              </a:path>
              <a:path w="1174750" h="247014">
                <a:moveTo>
                  <a:pt x="1174750" y="123571"/>
                </a:moveTo>
                <a:lnTo>
                  <a:pt x="1169682" y="80060"/>
                </a:lnTo>
                <a:lnTo>
                  <a:pt x="1154417" y="43307"/>
                </a:lnTo>
                <a:lnTo>
                  <a:pt x="1113878" y="6502"/>
                </a:lnTo>
                <a:lnTo>
                  <a:pt x="1096010" y="0"/>
                </a:lnTo>
                <a:lnTo>
                  <a:pt x="1092441" y="10033"/>
                </a:lnTo>
                <a:lnTo>
                  <a:pt x="1106766" y="16281"/>
                </a:lnTo>
                <a:lnTo>
                  <a:pt x="1119060" y="24879"/>
                </a:lnTo>
                <a:lnTo>
                  <a:pt x="1144016" y="64655"/>
                </a:lnTo>
                <a:lnTo>
                  <a:pt x="1152271" y="122301"/>
                </a:lnTo>
                <a:lnTo>
                  <a:pt x="1151343" y="144094"/>
                </a:lnTo>
                <a:lnTo>
                  <a:pt x="1143965" y="181711"/>
                </a:lnTo>
                <a:lnTo>
                  <a:pt x="1119035" y="222161"/>
                </a:lnTo>
                <a:lnTo>
                  <a:pt x="1092835" y="237109"/>
                </a:lnTo>
                <a:lnTo>
                  <a:pt x="1096010" y="247015"/>
                </a:lnTo>
                <a:lnTo>
                  <a:pt x="1143139" y="219087"/>
                </a:lnTo>
                <a:lnTo>
                  <a:pt x="1163332" y="186512"/>
                </a:lnTo>
                <a:lnTo>
                  <a:pt x="1173480" y="146316"/>
                </a:lnTo>
                <a:lnTo>
                  <a:pt x="1174750" y="12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1639" y="5410453"/>
            <a:ext cx="2884805" cy="248920"/>
          </a:xfrm>
          <a:custGeom>
            <a:avLst/>
            <a:gdLst/>
            <a:ahLst/>
            <a:cxnLst/>
            <a:rect l="l" t="t" r="r" b="b"/>
            <a:pathLst>
              <a:path w="2884804" h="248920">
                <a:moveTo>
                  <a:pt x="2804541" y="0"/>
                </a:moveTo>
                <a:lnTo>
                  <a:pt x="2801239" y="0"/>
                </a:lnTo>
                <a:lnTo>
                  <a:pt x="2801239" y="9906"/>
                </a:lnTo>
                <a:lnTo>
                  <a:pt x="2803144" y="9906"/>
                </a:lnTo>
                <a:lnTo>
                  <a:pt x="2812071" y="10525"/>
                </a:lnTo>
                <a:lnTo>
                  <a:pt x="2842736" y="41671"/>
                </a:lnTo>
                <a:lnTo>
                  <a:pt x="2843403" y="52197"/>
                </a:lnTo>
                <a:lnTo>
                  <a:pt x="2843403" y="58293"/>
                </a:lnTo>
                <a:lnTo>
                  <a:pt x="2842514" y="65786"/>
                </a:lnTo>
                <a:lnTo>
                  <a:pt x="2840736" y="74803"/>
                </a:lnTo>
                <a:lnTo>
                  <a:pt x="2839085" y="83693"/>
                </a:lnTo>
                <a:lnTo>
                  <a:pt x="2838196" y="90043"/>
                </a:lnTo>
                <a:lnTo>
                  <a:pt x="2838196" y="101346"/>
                </a:lnTo>
                <a:lnTo>
                  <a:pt x="2860166" y="122555"/>
                </a:lnTo>
                <a:lnTo>
                  <a:pt x="2860166" y="124968"/>
                </a:lnTo>
                <a:lnTo>
                  <a:pt x="2854198" y="127127"/>
                </a:lnTo>
                <a:lnTo>
                  <a:pt x="2848991" y="130683"/>
                </a:lnTo>
                <a:lnTo>
                  <a:pt x="2840355" y="140081"/>
                </a:lnTo>
                <a:lnTo>
                  <a:pt x="2838196" y="146177"/>
                </a:lnTo>
                <a:lnTo>
                  <a:pt x="2838196" y="157353"/>
                </a:lnTo>
                <a:lnTo>
                  <a:pt x="2839085" y="163703"/>
                </a:lnTo>
                <a:lnTo>
                  <a:pt x="2840736" y="172720"/>
                </a:lnTo>
                <a:lnTo>
                  <a:pt x="2842514" y="181648"/>
                </a:lnTo>
                <a:lnTo>
                  <a:pt x="2843403" y="189153"/>
                </a:lnTo>
                <a:lnTo>
                  <a:pt x="2843403" y="195237"/>
                </a:lnTo>
                <a:lnTo>
                  <a:pt x="2842736" y="206162"/>
                </a:lnTo>
                <a:lnTo>
                  <a:pt x="2812071" y="237853"/>
                </a:lnTo>
                <a:lnTo>
                  <a:pt x="2803144" y="238467"/>
                </a:lnTo>
                <a:lnTo>
                  <a:pt x="2801239" y="238467"/>
                </a:lnTo>
                <a:lnTo>
                  <a:pt x="2801239" y="248361"/>
                </a:lnTo>
                <a:lnTo>
                  <a:pt x="2804541" y="248361"/>
                </a:lnTo>
                <a:lnTo>
                  <a:pt x="2818901" y="247292"/>
                </a:lnTo>
                <a:lnTo>
                  <a:pt x="2856982" y="226716"/>
                </a:lnTo>
                <a:lnTo>
                  <a:pt x="2865501" y="192887"/>
                </a:lnTo>
                <a:lnTo>
                  <a:pt x="2865501" y="185686"/>
                </a:lnTo>
                <a:lnTo>
                  <a:pt x="2864485" y="177419"/>
                </a:lnTo>
                <a:lnTo>
                  <a:pt x="2860421" y="159131"/>
                </a:lnTo>
                <a:lnTo>
                  <a:pt x="2859405" y="152908"/>
                </a:lnTo>
                <a:lnTo>
                  <a:pt x="2859405" y="143764"/>
                </a:lnTo>
                <a:lnTo>
                  <a:pt x="2861437" y="138938"/>
                </a:lnTo>
                <a:lnTo>
                  <a:pt x="2865628" y="135128"/>
                </a:lnTo>
                <a:lnTo>
                  <a:pt x="2869691" y="131318"/>
                </a:lnTo>
                <a:lnTo>
                  <a:pt x="2875915" y="129286"/>
                </a:lnTo>
                <a:lnTo>
                  <a:pt x="2884297" y="129032"/>
                </a:lnTo>
                <a:lnTo>
                  <a:pt x="2884297" y="118364"/>
                </a:lnTo>
                <a:lnTo>
                  <a:pt x="2875915" y="118110"/>
                </a:lnTo>
                <a:lnTo>
                  <a:pt x="2869691" y="116078"/>
                </a:lnTo>
                <a:lnTo>
                  <a:pt x="2861437" y="108585"/>
                </a:lnTo>
                <a:lnTo>
                  <a:pt x="2859405" y="103632"/>
                </a:lnTo>
                <a:lnTo>
                  <a:pt x="2859405" y="94615"/>
                </a:lnTo>
                <a:lnTo>
                  <a:pt x="2860421" y="88392"/>
                </a:lnTo>
                <a:lnTo>
                  <a:pt x="2862453" y="79248"/>
                </a:lnTo>
                <a:lnTo>
                  <a:pt x="2864485" y="69977"/>
                </a:lnTo>
                <a:lnTo>
                  <a:pt x="2865501" y="61849"/>
                </a:lnTo>
                <a:lnTo>
                  <a:pt x="2865501" y="54610"/>
                </a:lnTo>
                <a:lnTo>
                  <a:pt x="2850388" y="13970"/>
                </a:lnTo>
                <a:lnTo>
                  <a:pt x="2818901" y="1093"/>
                </a:lnTo>
                <a:lnTo>
                  <a:pt x="2804541" y="0"/>
                </a:lnTo>
                <a:close/>
              </a:path>
              <a:path w="2884804" h="248920">
                <a:moveTo>
                  <a:pt x="83185" y="0"/>
                </a:moveTo>
                <a:lnTo>
                  <a:pt x="79756" y="0"/>
                </a:lnTo>
                <a:lnTo>
                  <a:pt x="65397" y="1093"/>
                </a:lnTo>
                <a:lnTo>
                  <a:pt x="27368" y="21568"/>
                </a:lnTo>
                <a:lnTo>
                  <a:pt x="18796" y="54483"/>
                </a:lnTo>
                <a:lnTo>
                  <a:pt x="18796" y="61722"/>
                </a:lnTo>
                <a:lnTo>
                  <a:pt x="19812" y="69850"/>
                </a:lnTo>
                <a:lnTo>
                  <a:pt x="21843" y="79121"/>
                </a:lnTo>
                <a:lnTo>
                  <a:pt x="23875" y="88265"/>
                </a:lnTo>
                <a:lnTo>
                  <a:pt x="24892" y="94488"/>
                </a:lnTo>
                <a:lnTo>
                  <a:pt x="24892" y="103505"/>
                </a:lnTo>
                <a:lnTo>
                  <a:pt x="22860" y="108458"/>
                </a:lnTo>
                <a:lnTo>
                  <a:pt x="18796" y="112268"/>
                </a:lnTo>
                <a:lnTo>
                  <a:pt x="14605" y="115951"/>
                </a:lnTo>
                <a:lnTo>
                  <a:pt x="8381" y="117983"/>
                </a:lnTo>
                <a:lnTo>
                  <a:pt x="0" y="118237"/>
                </a:lnTo>
                <a:lnTo>
                  <a:pt x="0" y="128905"/>
                </a:lnTo>
                <a:lnTo>
                  <a:pt x="24892" y="143637"/>
                </a:lnTo>
                <a:lnTo>
                  <a:pt x="24892" y="152781"/>
                </a:lnTo>
                <a:lnTo>
                  <a:pt x="23875" y="159004"/>
                </a:lnTo>
                <a:lnTo>
                  <a:pt x="19812" y="177292"/>
                </a:lnTo>
                <a:lnTo>
                  <a:pt x="18796" y="185547"/>
                </a:lnTo>
                <a:lnTo>
                  <a:pt x="18796" y="192760"/>
                </a:lnTo>
                <a:lnTo>
                  <a:pt x="19748" y="205905"/>
                </a:lnTo>
                <a:lnTo>
                  <a:pt x="42537" y="240292"/>
                </a:lnTo>
                <a:lnTo>
                  <a:pt x="79756" y="248361"/>
                </a:lnTo>
                <a:lnTo>
                  <a:pt x="83185" y="248361"/>
                </a:lnTo>
                <a:lnTo>
                  <a:pt x="83185" y="238467"/>
                </a:lnTo>
                <a:lnTo>
                  <a:pt x="81153" y="238467"/>
                </a:lnTo>
                <a:lnTo>
                  <a:pt x="72243" y="237853"/>
                </a:lnTo>
                <a:lnTo>
                  <a:pt x="41560" y="206087"/>
                </a:lnTo>
                <a:lnTo>
                  <a:pt x="40893" y="195097"/>
                </a:lnTo>
                <a:lnTo>
                  <a:pt x="40893" y="189026"/>
                </a:lnTo>
                <a:lnTo>
                  <a:pt x="41783" y="181521"/>
                </a:lnTo>
                <a:lnTo>
                  <a:pt x="45338" y="163576"/>
                </a:lnTo>
                <a:lnTo>
                  <a:pt x="46100" y="157226"/>
                </a:lnTo>
                <a:lnTo>
                  <a:pt x="46100" y="146050"/>
                </a:lnTo>
                <a:lnTo>
                  <a:pt x="43942" y="139954"/>
                </a:lnTo>
                <a:lnTo>
                  <a:pt x="35306" y="130556"/>
                </a:lnTo>
                <a:lnTo>
                  <a:pt x="30099" y="127000"/>
                </a:lnTo>
                <a:lnTo>
                  <a:pt x="24130" y="124841"/>
                </a:lnTo>
                <a:lnTo>
                  <a:pt x="24130" y="122428"/>
                </a:lnTo>
                <a:lnTo>
                  <a:pt x="46100" y="101219"/>
                </a:lnTo>
                <a:lnTo>
                  <a:pt x="46100" y="89916"/>
                </a:lnTo>
                <a:lnTo>
                  <a:pt x="45338" y="83566"/>
                </a:lnTo>
                <a:lnTo>
                  <a:pt x="41783" y="65659"/>
                </a:lnTo>
                <a:lnTo>
                  <a:pt x="40893" y="58166"/>
                </a:lnTo>
                <a:lnTo>
                  <a:pt x="40893" y="52070"/>
                </a:lnTo>
                <a:lnTo>
                  <a:pt x="41560" y="41618"/>
                </a:lnTo>
                <a:lnTo>
                  <a:pt x="72243" y="10525"/>
                </a:lnTo>
                <a:lnTo>
                  <a:pt x="81153" y="9906"/>
                </a:lnTo>
                <a:lnTo>
                  <a:pt x="83185" y="9906"/>
                </a:lnTo>
                <a:lnTo>
                  <a:pt x="83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3240" y="1585087"/>
            <a:ext cx="7226934" cy="4092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8989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hypothesis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spc="85" dirty="0">
                <a:latin typeface="Times New Roman"/>
                <a:cs typeface="Times New Roman"/>
              </a:rPr>
              <a:t>h</a:t>
            </a:r>
            <a:r>
              <a:rPr sz="2400" spc="85" dirty="0">
                <a:latin typeface="Times New Roman"/>
                <a:cs typeface="Times New Roman"/>
              </a:rPr>
              <a:t>()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consistent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with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set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 </a:t>
            </a:r>
            <a:r>
              <a:rPr sz="2400" spc="190" dirty="0">
                <a:latin typeface="Times New Roman"/>
                <a:cs typeface="Times New Roman"/>
              </a:rPr>
              <a:t>training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examples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spc="120" dirty="0">
                <a:latin typeface="Times New Roman"/>
                <a:cs typeface="Times New Roman"/>
              </a:rPr>
              <a:t>D</a:t>
            </a:r>
            <a:r>
              <a:rPr sz="2400" i="1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target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concept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()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if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only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spc="85" dirty="0">
                <a:latin typeface="Times New Roman"/>
                <a:cs typeface="Times New Roman"/>
              </a:rPr>
              <a:t>h</a:t>
            </a:r>
            <a:r>
              <a:rPr sz="2400" spc="85" dirty="0">
                <a:latin typeface="Times New Roman"/>
                <a:cs typeface="Times New Roman"/>
              </a:rPr>
              <a:t>()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agrees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with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training </a:t>
            </a:r>
            <a:r>
              <a:rPr sz="2400" spc="155" dirty="0">
                <a:latin typeface="Times New Roman"/>
                <a:cs typeface="Times New Roman"/>
              </a:rPr>
              <a:t>example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i="1" spc="70" dirty="0">
                <a:latin typeface="Times New Roman"/>
                <a:cs typeface="Times New Roman"/>
              </a:rPr>
              <a:t>D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  <a:tab pos="2687955" algn="l"/>
                <a:tab pos="3073400" algn="l"/>
                <a:tab pos="4256405" algn="l"/>
                <a:tab pos="5396230" algn="l"/>
              </a:tabLst>
            </a:pPr>
            <a:r>
              <a:rPr sz="2100" spc="80" dirty="0">
                <a:latin typeface="STIXGeneral"/>
                <a:cs typeface="STIXGeneral"/>
              </a:rPr>
              <a:t>𝐶𝑜𝑛𝑠𝑖𝑠𝑡𝑒𝑛𝑡</a:t>
            </a:r>
            <a:r>
              <a:rPr sz="2100" spc="415" dirty="0">
                <a:latin typeface="STIXGeneral"/>
                <a:cs typeface="STIXGeneral"/>
              </a:rPr>
              <a:t> </a:t>
            </a:r>
            <a:r>
              <a:rPr sz="2100" spc="-70" dirty="0">
                <a:latin typeface="STIXGeneral"/>
                <a:cs typeface="STIXGeneral"/>
              </a:rPr>
              <a:t>ℎ,</a:t>
            </a:r>
            <a:r>
              <a:rPr sz="2100" spc="-170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𝐷</a:t>
            </a:r>
            <a:r>
              <a:rPr sz="2100" dirty="0">
                <a:latin typeface="STIXGeneral"/>
                <a:cs typeface="STIXGeneral"/>
              </a:rPr>
              <a:t>	</a:t>
            </a:r>
            <a:r>
              <a:rPr sz="2100" spc="75" dirty="0">
                <a:latin typeface="STIXGeneral"/>
                <a:cs typeface="STIXGeneral"/>
              </a:rPr>
              <a:t>≡</a:t>
            </a:r>
            <a:r>
              <a:rPr sz="2100" dirty="0">
                <a:latin typeface="STIXGeneral"/>
                <a:cs typeface="STIXGeneral"/>
              </a:rPr>
              <a:t>	</a:t>
            </a:r>
            <a:r>
              <a:rPr sz="2100" spc="140" dirty="0">
                <a:latin typeface="STIXGeneral"/>
                <a:cs typeface="STIXGeneral"/>
              </a:rPr>
              <a:t>∀</a:t>
            </a:r>
            <a:r>
              <a:rPr sz="2100" spc="235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𝑥,</a:t>
            </a:r>
            <a:r>
              <a:rPr sz="2100" spc="-180" dirty="0">
                <a:latin typeface="STIXGeneral"/>
                <a:cs typeface="STIXGeneral"/>
              </a:rPr>
              <a:t> </a:t>
            </a:r>
            <a:r>
              <a:rPr sz="2100" spc="85" dirty="0">
                <a:latin typeface="STIXGeneral"/>
                <a:cs typeface="STIXGeneral"/>
              </a:rPr>
              <a:t>𝑐</a:t>
            </a:r>
            <a:r>
              <a:rPr sz="2100" spc="415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r>
              <a:rPr sz="2100" dirty="0">
                <a:latin typeface="STIXGeneral"/>
                <a:cs typeface="STIXGeneral"/>
              </a:rPr>
              <a:t>	∈</a:t>
            </a:r>
            <a:r>
              <a:rPr sz="2100" spc="-40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𝐷</a:t>
            </a:r>
            <a:r>
              <a:rPr sz="2100" spc="245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ℎ</a:t>
            </a:r>
            <a:r>
              <a:rPr sz="2100" spc="220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r>
              <a:rPr sz="2100" dirty="0">
                <a:latin typeface="STIXGeneral"/>
                <a:cs typeface="STIXGeneral"/>
              </a:rPr>
              <a:t>	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65" dirty="0">
                <a:latin typeface="STIXGeneral"/>
                <a:cs typeface="STIXGeneral"/>
              </a:rPr>
              <a:t> </a:t>
            </a:r>
            <a:r>
              <a:rPr sz="2100" spc="85" dirty="0">
                <a:latin typeface="STIXGeneral"/>
                <a:cs typeface="STIXGeneral"/>
              </a:rPr>
              <a:t>𝑐</a:t>
            </a:r>
            <a:r>
              <a:rPr sz="2100" spc="420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endParaRPr sz="2100" dirty="0">
              <a:latin typeface="STIXGeneral"/>
              <a:cs typeface="STIXGeneral"/>
            </a:endParaRPr>
          </a:p>
          <a:p>
            <a:pPr marL="299085" marR="17780" indent="-274320">
              <a:lnSpc>
                <a:spcPct val="120100"/>
              </a:lnSpc>
              <a:spcBef>
                <a:spcPts val="55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25" dirty="0">
                <a:latin typeface="Times New Roman"/>
                <a:cs typeface="Times New Roman"/>
              </a:rPr>
              <a:t>Version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with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respect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hypothesis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210" dirty="0">
                <a:latin typeface="Times New Roman"/>
                <a:cs typeface="Times New Roman"/>
              </a:rPr>
              <a:t>H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dataset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i="1" spc="120" dirty="0">
                <a:latin typeface="Times New Roman"/>
                <a:cs typeface="Times New Roman"/>
              </a:rPr>
              <a:t>D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set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all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hypotheses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spc="200" dirty="0">
                <a:latin typeface="Times New Roman"/>
                <a:cs typeface="Times New Roman"/>
              </a:rPr>
              <a:t>H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consistent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with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all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examples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i="1" spc="70" dirty="0">
                <a:latin typeface="Times New Roman"/>
                <a:cs typeface="Times New Roman"/>
              </a:rPr>
              <a:t>D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  <a:tab pos="1759585" algn="l"/>
              </a:tabLst>
            </a:pPr>
            <a:r>
              <a:rPr sz="2100" spc="-65" dirty="0">
                <a:latin typeface="STIXGeneral"/>
                <a:cs typeface="STIXGeneral"/>
              </a:rPr>
              <a:t>𝑉𝑆</a:t>
            </a:r>
            <a:r>
              <a:rPr sz="2250" spc="-97" baseline="-16666" dirty="0">
                <a:latin typeface="STIXGeneral"/>
                <a:cs typeface="STIXGeneral"/>
              </a:rPr>
              <a:t>𝐻,𝐷</a:t>
            </a:r>
            <a:r>
              <a:rPr sz="2250" spc="179" baseline="-16666" dirty="0">
                <a:latin typeface="STIXGeneral"/>
                <a:cs typeface="STIXGeneral"/>
              </a:rPr>
              <a:t> </a:t>
            </a:r>
            <a:r>
              <a:rPr sz="2100" spc="75" dirty="0">
                <a:latin typeface="STIXGeneral"/>
                <a:cs typeface="STIXGeneral"/>
              </a:rPr>
              <a:t>≡</a:t>
            </a:r>
            <a:r>
              <a:rPr sz="2100" dirty="0">
                <a:latin typeface="STIXGeneral"/>
                <a:cs typeface="STIXGeneral"/>
              </a:rPr>
              <a:t>	ℎ</a:t>
            </a:r>
            <a:r>
              <a:rPr sz="2100" spc="-25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∈</a:t>
            </a:r>
            <a:r>
              <a:rPr sz="2100" spc="-5" dirty="0">
                <a:latin typeface="STIXGeneral"/>
                <a:cs typeface="STIXGeneral"/>
              </a:rPr>
              <a:t> </a:t>
            </a:r>
            <a:r>
              <a:rPr sz="2100" spc="60" dirty="0">
                <a:latin typeface="STIXGeneral"/>
                <a:cs typeface="STIXGeneral"/>
              </a:rPr>
              <a:t>𝐻|𝐶𝑜𝑛𝑠𝑖𝑠𝑡𝑒𝑛𝑡(ℎ,</a:t>
            </a:r>
            <a:r>
              <a:rPr sz="2100" spc="-190" dirty="0">
                <a:latin typeface="STIXGeneral"/>
                <a:cs typeface="STIXGeneral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𝐷)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3130" y="3843020"/>
            <a:ext cx="1292192" cy="8140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Version</a:t>
            </a:r>
            <a:r>
              <a:rPr cap="small" spc="260" dirty="0"/>
              <a:t> </a:t>
            </a:r>
            <a:r>
              <a:rPr cap="small" spc="90" dirty="0"/>
              <a:t>Space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33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840" y="2347767"/>
            <a:ext cx="6843154" cy="349820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0" dirty="0"/>
              <a:t>List-</a:t>
            </a:r>
            <a:r>
              <a:rPr cap="small" spc="175" dirty="0"/>
              <a:t>Then-</a:t>
            </a:r>
            <a:r>
              <a:rPr cap="small" spc="125" dirty="0"/>
              <a:t>Eliminate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017" y="2219960"/>
            <a:ext cx="955040" cy="255270"/>
          </a:xfrm>
          <a:custGeom>
            <a:avLst/>
            <a:gdLst/>
            <a:ahLst/>
            <a:cxnLst/>
            <a:rect l="l" t="t" r="r" b="b"/>
            <a:pathLst>
              <a:path w="955039" h="255269">
                <a:moveTo>
                  <a:pt x="900430" y="0"/>
                </a:moveTo>
                <a:lnTo>
                  <a:pt x="885952" y="4952"/>
                </a:lnTo>
                <a:lnTo>
                  <a:pt x="929640" y="127380"/>
                </a:lnTo>
                <a:lnTo>
                  <a:pt x="885952" y="249681"/>
                </a:lnTo>
                <a:lnTo>
                  <a:pt x="900430" y="254762"/>
                </a:lnTo>
                <a:lnTo>
                  <a:pt x="954786" y="132334"/>
                </a:lnTo>
                <a:lnTo>
                  <a:pt x="954786" y="122300"/>
                </a:lnTo>
                <a:lnTo>
                  <a:pt x="900430" y="0"/>
                </a:lnTo>
                <a:close/>
              </a:path>
              <a:path w="955039" h="255269">
                <a:moveTo>
                  <a:pt x="54356" y="0"/>
                </a:moveTo>
                <a:lnTo>
                  <a:pt x="0" y="122427"/>
                </a:lnTo>
                <a:lnTo>
                  <a:pt x="0" y="132587"/>
                </a:lnTo>
                <a:lnTo>
                  <a:pt x="54356" y="254762"/>
                </a:lnTo>
                <a:lnTo>
                  <a:pt x="68834" y="249936"/>
                </a:lnTo>
                <a:lnTo>
                  <a:pt x="25019" y="127507"/>
                </a:lnTo>
                <a:lnTo>
                  <a:pt x="68834" y="5206"/>
                </a:lnTo>
                <a:lnTo>
                  <a:pt x="54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512849"/>
            <a:ext cx="6882765" cy="4119879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rgbClr val="FD8537"/>
              </a:buClr>
              <a:buSzPct val="72727"/>
              <a:buFont typeface="DejaVu Sans Mono for Powerline"/>
              <a:buAutoNum type="arabicPeriod"/>
              <a:tabLst>
                <a:tab pos="469900" algn="l"/>
              </a:tabLst>
            </a:pPr>
            <a:r>
              <a:rPr sz="2200" dirty="0">
                <a:latin typeface="STIXGeneral"/>
                <a:cs typeface="STIXGeneral"/>
              </a:rPr>
              <a:t>𝑉𝑆</a:t>
            </a:r>
            <a:r>
              <a:rPr sz="2200" spc="90" dirty="0">
                <a:latin typeface="STIXGeneral"/>
                <a:cs typeface="STIXGeneral"/>
              </a:rPr>
              <a:t> </a:t>
            </a:r>
            <a:r>
              <a:rPr sz="2200" dirty="0">
                <a:latin typeface="AppleGothic"/>
                <a:cs typeface="AppleGothic"/>
              </a:rPr>
              <a:t>←</a:t>
            </a:r>
            <a:r>
              <a:rPr sz="2200" spc="-105" dirty="0">
                <a:latin typeface="AppleGothic"/>
                <a:cs typeface="AppleGothic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list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containing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every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hypothesis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in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i="1" spc="185" dirty="0">
                <a:latin typeface="Times New Roman"/>
                <a:cs typeface="Times New Roman"/>
              </a:rPr>
              <a:t>H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181"/>
              <a:buAutoNum type="arabicPeriod"/>
              <a:tabLst>
                <a:tab pos="469900" algn="l"/>
                <a:tab pos="4137025" algn="l"/>
              </a:tabLst>
            </a:pPr>
            <a:r>
              <a:rPr sz="2200" spc="150" dirty="0">
                <a:latin typeface="Times New Roman"/>
                <a:cs typeface="Times New Roman"/>
              </a:rPr>
              <a:t>For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each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training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example,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STIXGeneral"/>
                <a:cs typeface="STIXGeneral"/>
              </a:rPr>
              <a:t>𝑥,</a:t>
            </a:r>
            <a:r>
              <a:rPr sz="2200" spc="-175" dirty="0">
                <a:latin typeface="STIXGeneral"/>
                <a:cs typeface="STIXGeneral"/>
              </a:rPr>
              <a:t> </a:t>
            </a:r>
            <a:r>
              <a:rPr sz="2200" spc="110" dirty="0">
                <a:latin typeface="STIXGeneral"/>
                <a:cs typeface="STIXGeneral"/>
              </a:rPr>
              <a:t>𝑐(𝑥)</a:t>
            </a:r>
            <a:endParaRPr sz="2200">
              <a:latin typeface="STIXGeneral"/>
              <a:cs typeface="STIXGeneral"/>
            </a:endParaRPr>
          </a:p>
          <a:p>
            <a:pPr marL="835660" lvl="1" indent="-45720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947"/>
              <a:buAutoNum type="arabicPeriod"/>
              <a:tabLst>
                <a:tab pos="835660" algn="l"/>
              </a:tabLst>
            </a:pPr>
            <a:r>
              <a:rPr sz="1900" spc="85" dirty="0">
                <a:latin typeface="Times New Roman"/>
                <a:cs typeface="Times New Roman"/>
              </a:rPr>
              <a:t>Remove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from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𝑉𝑆</a:t>
            </a:r>
            <a:r>
              <a:rPr sz="1900" spc="75" dirty="0">
                <a:latin typeface="STIXGeneral"/>
                <a:cs typeface="STIXGeneral"/>
              </a:rPr>
              <a:t> </a:t>
            </a:r>
            <a:r>
              <a:rPr sz="1900" spc="150" dirty="0">
                <a:latin typeface="Times New Roman"/>
                <a:cs typeface="Times New Roman"/>
              </a:rPr>
              <a:t>any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hypothesis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spc="204" dirty="0">
                <a:latin typeface="Times New Roman"/>
                <a:cs typeface="Times New Roman"/>
              </a:rPr>
              <a:t>h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for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which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i="1" spc="70" dirty="0">
                <a:latin typeface="Times New Roman"/>
                <a:cs typeface="Times New Roman"/>
              </a:rPr>
              <a:t>h</a:t>
            </a:r>
            <a:r>
              <a:rPr sz="1900" spc="70" dirty="0">
                <a:latin typeface="Times New Roman"/>
                <a:cs typeface="Times New Roman"/>
              </a:rPr>
              <a:t>(</a:t>
            </a:r>
            <a:r>
              <a:rPr sz="1900" i="1" spc="70" dirty="0">
                <a:latin typeface="Times New Roman"/>
                <a:cs typeface="Times New Roman"/>
              </a:rPr>
              <a:t>x</a:t>
            </a:r>
            <a:r>
              <a:rPr sz="1900" spc="70" dirty="0">
                <a:latin typeface="Times New Roman"/>
                <a:cs typeface="Times New Roman"/>
              </a:rPr>
              <a:t>)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875" dirty="0">
                <a:latin typeface="AppleGothic"/>
                <a:cs typeface="AppleGothic"/>
              </a:rPr>
              <a:t>≠</a:t>
            </a:r>
            <a:r>
              <a:rPr sz="1900" spc="-90" dirty="0">
                <a:latin typeface="AppleGothic"/>
                <a:cs typeface="AppleGothic"/>
              </a:rPr>
              <a:t> </a:t>
            </a:r>
            <a:r>
              <a:rPr sz="1900" i="1" spc="-20" dirty="0">
                <a:latin typeface="Times New Roman"/>
                <a:cs typeface="Times New Roman"/>
              </a:rPr>
              <a:t>c</a:t>
            </a:r>
            <a:r>
              <a:rPr sz="1900" spc="-20" dirty="0">
                <a:latin typeface="Times New Roman"/>
                <a:cs typeface="Times New Roman"/>
              </a:rPr>
              <a:t>(</a:t>
            </a:r>
            <a:r>
              <a:rPr sz="1900" i="1" spc="-20" dirty="0">
                <a:latin typeface="Times New Roman"/>
                <a:cs typeface="Times New Roman"/>
              </a:rPr>
              <a:t>x</a:t>
            </a:r>
            <a:r>
              <a:rPr sz="1900" spc="-2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68181"/>
              <a:buAutoNum type="arabicPeriod"/>
              <a:tabLst>
                <a:tab pos="469900" algn="l"/>
              </a:tabLst>
            </a:pPr>
            <a:r>
              <a:rPr sz="2200" spc="195" dirty="0">
                <a:latin typeface="Times New Roman"/>
                <a:cs typeface="Times New Roman"/>
              </a:rPr>
              <a:t>Output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𝑉𝑆</a:t>
            </a:r>
            <a:endParaRPr sz="2200">
              <a:latin typeface="STIXGeneral"/>
              <a:cs typeface="STIXGener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200">
              <a:latin typeface="STIXGeneral"/>
              <a:cs typeface="STIXGeneral"/>
            </a:endParaRPr>
          </a:p>
          <a:p>
            <a:pPr marL="286385" indent="-273685">
              <a:lnSpc>
                <a:spcPct val="100000"/>
              </a:lnSpc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35" dirty="0">
                <a:latin typeface="Times New Roman"/>
                <a:cs typeface="Times New Roman"/>
              </a:rPr>
              <a:t>Advantages</a:t>
            </a:r>
            <a:endParaRPr sz="22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65" dirty="0">
                <a:latin typeface="Times New Roman"/>
                <a:cs typeface="Times New Roman"/>
              </a:rPr>
              <a:t>Outputs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all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consistent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hypotheses</a:t>
            </a:r>
            <a:endParaRPr sz="19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50" dirty="0">
                <a:latin typeface="Times New Roman"/>
                <a:cs typeface="Times New Roman"/>
              </a:rPr>
              <a:t>Disadvantages</a:t>
            </a:r>
            <a:endParaRPr sz="22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14" dirty="0">
                <a:latin typeface="Times New Roman"/>
                <a:cs typeface="Times New Roman"/>
              </a:rPr>
              <a:t>Need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list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all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possible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hypotheses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1267713" y="5611469"/>
            <a:ext cx="4252595" cy="7512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194945" algn="l"/>
              </a:tabLst>
            </a:pPr>
            <a:r>
              <a:rPr sz="1700" spc="95" dirty="0">
                <a:latin typeface="Times New Roman"/>
                <a:cs typeface="Times New Roman"/>
              </a:rPr>
              <a:t>Impossible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Times New Roman"/>
                <a:cs typeface="Times New Roman"/>
              </a:rPr>
              <a:t>for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infinite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114" dirty="0">
                <a:latin typeface="Times New Roman"/>
                <a:cs typeface="Times New Roman"/>
              </a:rPr>
              <a:t>hypothesis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spaces</a:t>
            </a:r>
            <a:endParaRPr sz="1700">
              <a:latin typeface="Times New Roman"/>
              <a:cs typeface="Times New Roman"/>
            </a:endParaRPr>
          </a:p>
          <a:p>
            <a:pPr marL="194945" indent="-182245">
              <a:lnSpc>
                <a:spcPct val="100000"/>
              </a:lnSpc>
              <a:spcBef>
                <a:spcPts val="81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194945" algn="l"/>
              </a:tabLst>
            </a:pPr>
            <a:r>
              <a:rPr sz="1700" spc="114" dirty="0">
                <a:latin typeface="Times New Roman"/>
                <a:cs typeface="Times New Roman"/>
              </a:rPr>
              <a:t>Impractical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55" dirty="0">
                <a:latin typeface="Times New Roman"/>
                <a:cs typeface="Times New Roman"/>
              </a:rPr>
              <a:t>for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14" dirty="0">
                <a:latin typeface="Times New Roman"/>
                <a:cs typeface="Times New Roman"/>
              </a:rPr>
              <a:t>large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14" dirty="0">
                <a:latin typeface="Times New Roman"/>
                <a:cs typeface="Times New Roman"/>
              </a:rPr>
              <a:t>hypothesis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spaces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Candidate-</a:t>
            </a:r>
            <a:r>
              <a:rPr cap="small" spc="130" dirty="0"/>
              <a:t>Elimination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9282"/>
            <a:ext cx="6174105" cy="6057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86385" marR="5080" indent="-274320">
              <a:lnSpc>
                <a:spcPct val="100499"/>
              </a:lnSpc>
              <a:spcBef>
                <a:spcPts val="8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286385" algn="l"/>
              </a:tabLst>
            </a:pPr>
            <a:r>
              <a:rPr sz="1900" b="1" spc="180" dirty="0">
                <a:latin typeface="Times New Roman"/>
                <a:cs typeface="Times New Roman"/>
              </a:rPr>
              <a:t>General</a:t>
            </a:r>
            <a:r>
              <a:rPr sz="1900" b="1" spc="95" dirty="0">
                <a:latin typeface="Times New Roman"/>
                <a:cs typeface="Times New Roman"/>
              </a:rPr>
              <a:t> </a:t>
            </a:r>
            <a:r>
              <a:rPr sz="1900" b="1" spc="190" dirty="0">
                <a:latin typeface="Times New Roman"/>
                <a:cs typeface="Times New Roman"/>
              </a:rPr>
              <a:t>boundary</a:t>
            </a:r>
            <a:r>
              <a:rPr sz="1900" b="1" spc="95" dirty="0">
                <a:latin typeface="Times New Roman"/>
                <a:cs typeface="Times New Roman"/>
              </a:rPr>
              <a:t> </a:t>
            </a:r>
            <a:r>
              <a:rPr sz="1900" b="1" i="1" dirty="0">
                <a:latin typeface="Georgia-BoldItalic"/>
                <a:cs typeface="Georgia-BoldItalic"/>
              </a:rPr>
              <a:t>G</a:t>
            </a:r>
            <a:r>
              <a:rPr sz="1900" dirty="0">
                <a:latin typeface="Times New Roman"/>
                <a:cs typeface="Times New Roman"/>
              </a:rPr>
              <a:t>: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set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05" dirty="0">
                <a:latin typeface="Times New Roman"/>
                <a:cs typeface="Times New Roman"/>
              </a:rPr>
              <a:t>maximally-</a:t>
            </a:r>
            <a:r>
              <a:rPr sz="1900" spc="120" dirty="0">
                <a:latin typeface="Times New Roman"/>
                <a:cs typeface="Times New Roman"/>
              </a:rPr>
              <a:t>general consistent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05" dirty="0">
                <a:latin typeface="Times New Roman"/>
                <a:cs typeface="Times New Roman"/>
              </a:rPr>
              <a:t>hypotheses.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454" y="2340609"/>
            <a:ext cx="6119495" cy="189865"/>
          </a:xfrm>
          <a:custGeom>
            <a:avLst/>
            <a:gdLst/>
            <a:ahLst/>
            <a:cxnLst/>
            <a:rect l="l" t="t" r="r" b="b"/>
            <a:pathLst>
              <a:path w="6119495" h="189864">
                <a:moveTo>
                  <a:pt x="63119" y="127"/>
                </a:moveTo>
                <a:lnTo>
                  <a:pt x="60566" y="127"/>
                </a:lnTo>
                <a:lnTo>
                  <a:pt x="49682" y="939"/>
                </a:lnTo>
                <a:lnTo>
                  <a:pt x="17145" y="23545"/>
                </a:lnTo>
                <a:lnTo>
                  <a:pt x="14224" y="41529"/>
                </a:lnTo>
                <a:lnTo>
                  <a:pt x="14224" y="46990"/>
                </a:lnTo>
                <a:lnTo>
                  <a:pt x="14986" y="53213"/>
                </a:lnTo>
                <a:lnTo>
                  <a:pt x="16637" y="60198"/>
                </a:lnTo>
                <a:lnTo>
                  <a:pt x="18161" y="67183"/>
                </a:lnTo>
                <a:lnTo>
                  <a:pt x="18923" y="71882"/>
                </a:lnTo>
                <a:lnTo>
                  <a:pt x="18923" y="78740"/>
                </a:lnTo>
                <a:lnTo>
                  <a:pt x="17399" y="82550"/>
                </a:lnTo>
                <a:lnTo>
                  <a:pt x="14224" y="85344"/>
                </a:lnTo>
                <a:lnTo>
                  <a:pt x="11049" y="88265"/>
                </a:lnTo>
                <a:lnTo>
                  <a:pt x="6350" y="89789"/>
                </a:lnTo>
                <a:lnTo>
                  <a:pt x="0" y="89916"/>
                </a:lnTo>
                <a:lnTo>
                  <a:pt x="0" y="98044"/>
                </a:lnTo>
                <a:lnTo>
                  <a:pt x="6350" y="98298"/>
                </a:lnTo>
                <a:lnTo>
                  <a:pt x="11049" y="99822"/>
                </a:lnTo>
                <a:lnTo>
                  <a:pt x="14224" y="102743"/>
                </a:lnTo>
                <a:lnTo>
                  <a:pt x="17399" y="105537"/>
                </a:lnTo>
                <a:lnTo>
                  <a:pt x="18923" y="109220"/>
                </a:lnTo>
                <a:lnTo>
                  <a:pt x="18923" y="116205"/>
                </a:lnTo>
                <a:lnTo>
                  <a:pt x="18161" y="120904"/>
                </a:lnTo>
                <a:lnTo>
                  <a:pt x="16637" y="127889"/>
                </a:lnTo>
                <a:lnTo>
                  <a:pt x="14986" y="134874"/>
                </a:lnTo>
                <a:lnTo>
                  <a:pt x="14224" y="141097"/>
                </a:lnTo>
                <a:lnTo>
                  <a:pt x="14224" y="146558"/>
                </a:lnTo>
                <a:lnTo>
                  <a:pt x="14947" y="156540"/>
                </a:lnTo>
                <a:lnTo>
                  <a:pt x="40271" y="185991"/>
                </a:lnTo>
                <a:lnTo>
                  <a:pt x="60566" y="188849"/>
                </a:lnTo>
                <a:lnTo>
                  <a:pt x="63119" y="188849"/>
                </a:lnTo>
                <a:lnTo>
                  <a:pt x="63119" y="181356"/>
                </a:lnTo>
                <a:lnTo>
                  <a:pt x="52070" y="181356"/>
                </a:lnTo>
                <a:lnTo>
                  <a:pt x="44577" y="178816"/>
                </a:lnTo>
                <a:lnTo>
                  <a:pt x="31115" y="148336"/>
                </a:lnTo>
                <a:lnTo>
                  <a:pt x="31115" y="143764"/>
                </a:lnTo>
                <a:lnTo>
                  <a:pt x="31750" y="138049"/>
                </a:lnTo>
                <a:lnTo>
                  <a:pt x="33020" y="131191"/>
                </a:lnTo>
                <a:lnTo>
                  <a:pt x="34404" y="124460"/>
                </a:lnTo>
                <a:lnTo>
                  <a:pt x="35052" y="119634"/>
                </a:lnTo>
                <a:lnTo>
                  <a:pt x="35052" y="111125"/>
                </a:lnTo>
                <a:lnTo>
                  <a:pt x="33401" y="106426"/>
                </a:lnTo>
                <a:lnTo>
                  <a:pt x="26797" y="99314"/>
                </a:lnTo>
                <a:lnTo>
                  <a:pt x="22860" y="96647"/>
                </a:lnTo>
                <a:lnTo>
                  <a:pt x="18288" y="94869"/>
                </a:lnTo>
                <a:lnTo>
                  <a:pt x="18288" y="93091"/>
                </a:lnTo>
                <a:lnTo>
                  <a:pt x="35052" y="76962"/>
                </a:lnTo>
                <a:lnTo>
                  <a:pt x="35052" y="68453"/>
                </a:lnTo>
                <a:lnTo>
                  <a:pt x="34404" y="63627"/>
                </a:lnTo>
                <a:lnTo>
                  <a:pt x="33020" y="56769"/>
                </a:lnTo>
                <a:lnTo>
                  <a:pt x="31750" y="50038"/>
                </a:lnTo>
                <a:lnTo>
                  <a:pt x="31115" y="44323"/>
                </a:lnTo>
                <a:lnTo>
                  <a:pt x="31115" y="39751"/>
                </a:lnTo>
                <a:lnTo>
                  <a:pt x="52070" y="7620"/>
                </a:lnTo>
                <a:lnTo>
                  <a:pt x="63119" y="7620"/>
                </a:lnTo>
                <a:lnTo>
                  <a:pt x="63119" y="127"/>
                </a:lnTo>
                <a:close/>
              </a:path>
              <a:path w="6119495" h="189864">
                <a:moveTo>
                  <a:pt x="630682" y="3429"/>
                </a:moveTo>
                <a:lnTo>
                  <a:pt x="615442" y="3429"/>
                </a:lnTo>
                <a:lnTo>
                  <a:pt x="615442" y="187579"/>
                </a:lnTo>
                <a:lnTo>
                  <a:pt x="630682" y="187579"/>
                </a:lnTo>
                <a:lnTo>
                  <a:pt x="630682" y="3429"/>
                </a:lnTo>
                <a:close/>
              </a:path>
              <a:path w="6119495" h="189864">
                <a:moveTo>
                  <a:pt x="2445385" y="9652"/>
                </a:moveTo>
                <a:lnTo>
                  <a:pt x="2442718" y="2032"/>
                </a:lnTo>
                <a:lnTo>
                  <a:pt x="2429091" y="6946"/>
                </a:lnTo>
                <a:lnTo>
                  <a:pt x="2417153" y="14058"/>
                </a:lnTo>
                <a:lnTo>
                  <a:pt x="2391499" y="48247"/>
                </a:lnTo>
                <a:lnTo>
                  <a:pt x="2382774" y="95885"/>
                </a:lnTo>
                <a:lnTo>
                  <a:pt x="2383739" y="113207"/>
                </a:lnTo>
                <a:lnTo>
                  <a:pt x="2398268" y="156972"/>
                </a:lnTo>
                <a:lnTo>
                  <a:pt x="2429065" y="184835"/>
                </a:lnTo>
                <a:lnTo>
                  <a:pt x="2442718" y="189738"/>
                </a:lnTo>
                <a:lnTo>
                  <a:pt x="2445004" y="182118"/>
                </a:lnTo>
                <a:lnTo>
                  <a:pt x="2434310" y="177380"/>
                </a:lnTo>
                <a:lnTo>
                  <a:pt x="2425090" y="170789"/>
                </a:lnTo>
                <a:lnTo>
                  <a:pt x="2402687" y="126555"/>
                </a:lnTo>
                <a:lnTo>
                  <a:pt x="2399919" y="94996"/>
                </a:lnTo>
                <a:lnTo>
                  <a:pt x="2400604" y="78955"/>
                </a:lnTo>
                <a:lnTo>
                  <a:pt x="2411095" y="39370"/>
                </a:lnTo>
                <a:lnTo>
                  <a:pt x="2434526" y="14376"/>
                </a:lnTo>
                <a:lnTo>
                  <a:pt x="2445385" y="9652"/>
                </a:lnTo>
                <a:close/>
              </a:path>
              <a:path w="6119495" h="189864">
                <a:moveTo>
                  <a:pt x="3368548" y="95885"/>
                </a:moveTo>
                <a:lnTo>
                  <a:pt x="3359810" y="48247"/>
                </a:lnTo>
                <a:lnTo>
                  <a:pt x="3334220" y="14058"/>
                </a:lnTo>
                <a:lnTo>
                  <a:pt x="3308731" y="2032"/>
                </a:lnTo>
                <a:lnTo>
                  <a:pt x="3306064" y="9652"/>
                </a:lnTo>
                <a:lnTo>
                  <a:pt x="3316922" y="14376"/>
                </a:lnTo>
                <a:lnTo>
                  <a:pt x="3326257" y="20891"/>
                </a:lnTo>
                <a:lnTo>
                  <a:pt x="3348634" y="64325"/>
                </a:lnTo>
                <a:lnTo>
                  <a:pt x="3351403" y="94996"/>
                </a:lnTo>
                <a:lnTo>
                  <a:pt x="3350704" y="111556"/>
                </a:lnTo>
                <a:lnTo>
                  <a:pt x="3340354" y="152019"/>
                </a:lnTo>
                <a:lnTo>
                  <a:pt x="3306318" y="182118"/>
                </a:lnTo>
                <a:lnTo>
                  <a:pt x="3308731" y="189738"/>
                </a:lnTo>
                <a:lnTo>
                  <a:pt x="3344608" y="168452"/>
                </a:lnTo>
                <a:lnTo>
                  <a:pt x="3364712" y="129146"/>
                </a:lnTo>
                <a:lnTo>
                  <a:pt x="3367582" y="113207"/>
                </a:lnTo>
                <a:lnTo>
                  <a:pt x="3368548" y="95885"/>
                </a:lnTo>
                <a:close/>
              </a:path>
              <a:path w="6119495" h="189864">
                <a:moveTo>
                  <a:pt x="3454273" y="0"/>
                </a:moveTo>
                <a:lnTo>
                  <a:pt x="3410204" y="0"/>
                </a:lnTo>
                <a:lnTo>
                  <a:pt x="3410204" y="7620"/>
                </a:lnTo>
                <a:lnTo>
                  <a:pt x="3410204" y="181610"/>
                </a:lnTo>
                <a:lnTo>
                  <a:pt x="3410204" y="189230"/>
                </a:lnTo>
                <a:lnTo>
                  <a:pt x="3454273" y="189230"/>
                </a:lnTo>
                <a:lnTo>
                  <a:pt x="3454273" y="181610"/>
                </a:lnTo>
                <a:lnTo>
                  <a:pt x="3426587" y="181610"/>
                </a:lnTo>
                <a:lnTo>
                  <a:pt x="3426587" y="7620"/>
                </a:lnTo>
                <a:lnTo>
                  <a:pt x="3454273" y="7620"/>
                </a:lnTo>
                <a:lnTo>
                  <a:pt x="3454273" y="0"/>
                </a:lnTo>
                <a:close/>
              </a:path>
              <a:path w="6119495" h="189864">
                <a:moveTo>
                  <a:pt x="3539617" y="9652"/>
                </a:moveTo>
                <a:lnTo>
                  <a:pt x="3536950" y="2032"/>
                </a:lnTo>
                <a:lnTo>
                  <a:pt x="3523323" y="6946"/>
                </a:lnTo>
                <a:lnTo>
                  <a:pt x="3511385" y="14058"/>
                </a:lnTo>
                <a:lnTo>
                  <a:pt x="3485731" y="48247"/>
                </a:lnTo>
                <a:lnTo>
                  <a:pt x="3477006" y="95885"/>
                </a:lnTo>
                <a:lnTo>
                  <a:pt x="3477971" y="113207"/>
                </a:lnTo>
                <a:lnTo>
                  <a:pt x="3492500" y="156972"/>
                </a:lnTo>
                <a:lnTo>
                  <a:pt x="3523297" y="184835"/>
                </a:lnTo>
                <a:lnTo>
                  <a:pt x="3536950" y="189738"/>
                </a:lnTo>
                <a:lnTo>
                  <a:pt x="3539236" y="182118"/>
                </a:lnTo>
                <a:lnTo>
                  <a:pt x="3528542" y="177380"/>
                </a:lnTo>
                <a:lnTo>
                  <a:pt x="3519322" y="170789"/>
                </a:lnTo>
                <a:lnTo>
                  <a:pt x="3496919" y="126555"/>
                </a:lnTo>
                <a:lnTo>
                  <a:pt x="3494151" y="94996"/>
                </a:lnTo>
                <a:lnTo>
                  <a:pt x="3494836" y="78955"/>
                </a:lnTo>
                <a:lnTo>
                  <a:pt x="3505327" y="39370"/>
                </a:lnTo>
                <a:lnTo>
                  <a:pt x="3528758" y="14376"/>
                </a:lnTo>
                <a:lnTo>
                  <a:pt x="3539617" y="9652"/>
                </a:lnTo>
                <a:close/>
              </a:path>
              <a:path w="6119495" h="189864">
                <a:moveTo>
                  <a:pt x="4188460" y="95885"/>
                </a:moveTo>
                <a:lnTo>
                  <a:pt x="4179722" y="48247"/>
                </a:lnTo>
                <a:lnTo>
                  <a:pt x="4154132" y="14058"/>
                </a:lnTo>
                <a:lnTo>
                  <a:pt x="4128643" y="2032"/>
                </a:lnTo>
                <a:lnTo>
                  <a:pt x="4125976" y="9652"/>
                </a:lnTo>
                <a:lnTo>
                  <a:pt x="4136834" y="14376"/>
                </a:lnTo>
                <a:lnTo>
                  <a:pt x="4146169" y="20891"/>
                </a:lnTo>
                <a:lnTo>
                  <a:pt x="4168546" y="64325"/>
                </a:lnTo>
                <a:lnTo>
                  <a:pt x="4171315" y="94996"/>
                </a:lnTo>
                <a:lnTo>
                  <a:pt x="4170616" y="111556"/>
                </a:lnTo>
                <a:lnTo>
                  <a:pt x="4160266" y="152019"/>
                </a:lnTo>
                <a:lnTo>
                  <a:pt x="4126230" y="182118"/>
                </a:lnTo>
                <a:lnTo>
                  <a:pt x="4128643" y="189738"/>
                </a:lnTo>
                <a:lnTo>
                  <a:pt x="4164520" y="168452"/>
                </a:lnTo>
                <a:lnTo>
                  <a:pt x="4184624" y="129146"/>
                </a:lnTo>
                <a:lnTo>
                  <a:pt x="4187494" y="113207"/>
                </a:lnTo>
                <a:lnTo>
                  <a:pt x="4188460" y="95885"/>
                </a:lnTo>
                <a:close/>
              </a:path>
              <a:path w="6119495" h="189864">
                <a:moveTo>
                  <a:pt x="6026785" y="0"/>
                </a:moveTo>
                <a:lnTo>
                  <a:pt x="5982716" y="0"/>
                </a:lnTo>
                <a:lnTo>
                  <a:pt x="5982716" y="7620"/>
                </a:lnTo>
                <a:lnTo>
                  <a:pt x="6010402" y="7620"/>
                </a:lnTo>
                <a:lnTo>
                  <a:pt x="6010402" y="181610"/>
                </a:lnTo>
                <a:lnTo>
                  <a:pt x="5982716" y="181610"/>
                </a:lnTo>
                <a:lnTo>
                  <a:pt x="5982716" y="189230"/>
                </a:lnTo>
                <a:lnTo>
                  <a:pt x="6026785" y="189230"/>
                </a:lnTo>
                <a:lnTo>
                  <a:pt x="6026785" y="181610"/>
                </a:lnTo>
                <a:lnTo>
                  <a:pt x="6026785" y="7620"/>
                </a:lnTo>
                <a:lnTo>
                  <a:pt x="6026785" y="0"/>
                </a:lnTo>
                <a:close/>
              </a:path>
              <a:path w="6119495" h="189864">
                <a:moveTo>
                  <a:pt x="6119114" y="90043"/>
                </a:moveTo>
                <a:lnTo>
                  <a:pt x="6112764" y="89916"/>
                </a:lnTo>
                <a:lnTo>
                  <a:pt x="6108065" y="88392"/>
                </a:lnTo>
                <a:lnTo>
                  <a:pt x="6101715" y="82550"/>
                </a:lnTo>
                <a:lnTo>
                  <a:pt x="6100191" y="78867"/>
                </a:lnTo>
                <a:lnTo>
                  <a:pt x="6100191" y="72009"/>
                </a:lnTo>
                <a:lnTo>
                  <a:pt x="6100953" y="67310"/>
                </a:lnTo>
                <a:lnTo>
                  <a:pt x="6102477" y="60325"/>
                </a:lnTo>
                <a:lnTo>
                  <a:pt x="6104128" y="53340"/>
                </a:lnTo>
                <a:lnTo>
                  <a:pt x="6104890" y="46990"/>
                </a:lnTo>
                <a:lnTo>
                  <a:pt x="6104890" y="41529"/>
                </a:lnTo>
                <a:lnTo>
                  <a:pt x="6104153" y="31889"/>
                </a:lnTo>
                <a:lnTo>
                  <a:pt x="6078829" y="2984"/>
                </a:lnTo>
                <a:lnTo>
                  <a:pt x="6058535" y="127"/>
                </a:lnTo>
                <a:lnTo>
                  <a:pt x="6055995" y="127"/>
                </a:lnTo>
                <a:lnTo>
                  <a:pt x="6055995" y="7620"/>
                </a:lnTo>
                <a:lnTo>
                  <a:pt x="6067044" y="7620"/>
                </a:lnTo>
                <a:lnTo>
                  <a:pt x="6074537" y="10160"/>
                </a:lnTo>
                <a:lnTo>
                  <a:pt x="6087999" y="39751"/>
                </a:lnTo>
                <a:lnTo>
                  <a:pt x="6087999" y="44450"/>
                </a:lnTo>
                <a:lnTo>
                  <a:pt x="6087364" y="50165"/>
                </a:lnTo>
                <a:lnTo>
                  <a:pt x="6086094" y="56896"/>
                </a:lnTo>
                <a:lnTo>
                  <a:pt x="6084697" y="63754"/>
                </a:lnTo>
                <a:lnTo>
                  <a:pt x="6084062" y="68580"/>
                </a:lnTo>
                <a:lnTo>
                  <a:pt x="6084062" y="77089"/>
                </a:lnTo>
                <a:lnTo>
                  <a:pt x="6085713" y="81661"/>
                </a:lnTo>
                <a:lnTo>
                  <a:pt x="6089015" y="85217"/>
                </a:lnTo>
                <a:lnTo>
                  <a:pt x="6092317" y="88900"/>
                </a:lnTo>
                <a:lnTo>
                  <a:pt x="6096254" y="91567"/>
                </a:lnTo>
                <a:lnTo>
                  <a:pt x="6100826" y="93218"/>
                </a:lnTo>
                <a:lnTo>
                  <a:pt x="6100826" y="94996"/>
                </a:lnTo>
                <a:lnTo>
                  <a:pt x="6096254" y="96774"/>
                </a:lnTo>
                <a:lnTo>
                  <a:pt x="6092317" y="99441"/>
                </a:lnTo>
                <a:lnTo>
                  <a:pt x="6085713" y="106553"/>
                </a:lnTo>
                <a:lnTo>
                  <a:pt x="6084062" y="111125"/>
                </a:lnTo>
                <a:lnTo>
                  <a:pt x="6084062" y="119634"/>
                </a:lnTo>
                <a:lnTo>
                  <a:pt x="6084697" y="124587"/>
                </a:lnTo>
                <a:lnTo>
                  <a:pt x="6086094" y="131318"/>
                </a:lnTo>
                <a:lnTo>
                  <a:pt x="6087364" y="138176"/>
                </a:lnTo>
                <a:lnTo>
                  <a:pt x="6087999" y="143891"/>
                </a:lnTo>
                <a:lnTo>
                  <a:pt x="6087999" y="148463"/>
                </a:lnTo>
                <a:lnTo>
                  <a:pt x="6067044" y="181356"/>
                </a:lnTo>
                <a:lnTo>
                  <a:pt x="6055995" y="181356"/>
                </a:lnTo>
                <a:lnTo>
                  <a:pt x="6055995" y="188849"/>
                </a:lnTo>
                <a:lnTo>
                  <a:pt x="6058535" y="188849"/>
                </a:lnTo>
                <a:lnTo>
                  <a:pt x="6069419" y="188048"/>
                </a:lnTo>
                <a:lnTo>
                  <a:pt x="6101969" y="165201"/>
                </a:lnTo>
                <a:lnTo>
                  <a:pt x="6104890" y="146685"/>
                </a:lnTo>
                <a:lnTo>
                  <a:pt x="6104890" y="141224"/>
                </a:lnTo>
                <a:lnTo>
                  <a:pt x="6104128" y="135001"/>
                </a:lnTo>
                <a:lnTo>
                  <a:pt x="6102477" y="128016"/>
                </a:lnTo>
                <a:lnTo>
                  <a:pt x="6100953" y="121031"/>
                </a:lnTo>
                <a:lnTo>
                  <a:pt x="6100191" y="116332"/>
                </a:lnTo>
                <a:lnTo>
                  <a:pt x="6100191" y="109347"/>
                </a:lnTo>
                <a:lnTo>
                  <a:pt x="6119114" y="98171"/>
                </a:lnTo>
                <a:lnTo>
                  <a:pt x="6119114" y="90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6289" y="2203830"/>
            <a:ext cx="2559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spc="172" baseline="-20833" dirty="0">
                <a:latin typeface="STIXGeneral"/>
                <a:cs typeface="STIXGeneral"/>
              </a:rPr>
              <a:t>𝑔</a:t>
            </a:r>
            <a:r>
              <a:rPr sz="1150" spc="114" dirty="0">
                <a:latin typeface="STIXGeneral"/>
                <a:cs typeface="STIXGeneral"/>
              </a:rPr>
              <a:t>′</a:t>
            </a:r>
            <a:endParaRPr sz="11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904" y="2278506"/>
            <a:ext cx="6767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24485" algn="l"/>
                <a:tab pos="806450" algn="l"/>
                <a:tab pos="3185795" algn="l"/>
                <a:tab pos="4523740" algn="l"/>
                <a:tab pos="4990465" algn="l"/>
              </a:tabLst>
            </a:pPr>
            <a:r>
              <a:rPr sz="1600" dirty="0">
                <a:latin typeface="STIXGeneral"/>
                <a:cs typeface="STIXGeneral"/>
              </a:rPr>
              <a:t>𝐺</a:t>
            </a:r>
            <a:r>
              <a:rPr sz="1600" spc="-65" dirty="0">
                <a:latin typeface="STIXGeneral"/>
                <a:cs typeface="STIXGeneral"/>
              </a:rPr>
              <a:t> </a:t>
            </a:r>
            <a:r>
              <a:rPr sz="1600" spc="35" dirty="0">
                <a:latin typeface="STIXGeneral"/>
                <a:cs typeface="STIXGeneral"/>
              </a:rPr>
              <a:t>≡</a:t>
            </a:r>
            <a:r>
              <a:rPr sz="1600" dirty="0">
                <a:latin typeface="STIXGeneral"/>
                <a:cs typeface="STIXGeneral"/>
              </a:rPr>
              <a:t>	</a:t>
            </a:r>
            <a:r>
              <a:rPr sz="1600" spc="185" dirty="0">
                <a:latin typeface="STIXGeneral"/>
                <a:cs typeface="STIXGeneral"/>
              </a:rPr>
              <a:t>𝑔</a:t>
            </a:r>
            <a:r>
              <a:rPr sz="1600" spc="-15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∈</a:t>
            </a:r>
            <a:r>
              <a:rPr sz="1600" spc="-10" dirty="0">
                <a:latin typeface="STIXGeneral"/>
                <a:cs typeface="STIXGeneral"/>
              </a:rPr>
              <a:t> </a:t>
            </a:r>
            <a:r>
              <a:rPr sz="1600" spc="-45" dirty="0">
                <a:latin typeface="STIXGeneral"/>
                <a:cs typeface="STIXGeneral"/>
              </a:rPr>
              <a:t>𝐻</a:t>
            </a:r>
            <a:r>
              <a:rPr sz="1600" spc="85" dirty="0">
                <a:latin typeface="STIXGeneral"/>
                <a:cs typeface="STIXGeneral"/>
              </a:rPr>
              <a:t> </a:t>
            </a:r>
            <a:r>
              <a:rPr sz="1600" spc="70" dirty="0">
                <a:latin typeface="STIXGeneral"/>
                <a:cs typeface="STIXGeneral"/>
              </a:rPr>
              <a:t>𝐶𝑜𝑛𝑠𝑖𝑠𝑡𝑒𝑛𝑡(𝑔,</a:t>
            </a:r>
            <a:r>
              <a:rPr sz="1600" spc="-14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𝐷)</a:t>
            </a:r>
            <a:r>
              <a:rPr sz="1600" spc="-85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∧</a:t>
            </a:r>
            <a:r>
              <a:rPr sz="1600" dirty="0">
                <a:latin typeface="STIXGeneral"/>
                <a:cs typeface="STIXGeneral"/>
              </a:rPr>
              <a:t>	</a:t>
            </a:r>
            <a:r>
              <a:rPr sz="1600" spc="140" dirty="0">
                <a:latin typeface="STIXGeneral"/>
                <a:cs typeface="STIXGeneral"/>
              </a:rPr>
              <a:t>¬∃𝑔</a:t>
            </a:r>
            <a:r>
              <a:rPr sz="1725" spc="209" baseline="28985" dirty="0">
                <a:latin typeface="STIXGeneral"/>
                <a:cs typeface="STIXGeneral"/>
              </a:rPr>
              <a:t>′</a:t>
            </a:r>
            <a:r>
              <a:rPr sz="1725" spc="232" baseline="28985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∈ </a:t>
            </a:r>
            <a:r>
              <a:rPr sz="1600" spc="-50" dirty="0">
                <a:latin typeface="STIXGeneral"/>
                <a:cs typeface="STIXGeneral"/>
              </a:rPr>
              <a:t>𝐻</a:t>
            </a:r>
            <a:r>
              <a:rPr sz="1600" dirty="0">
                <a:latin typeface="STIXGeneral"/>
                <a:cs typeface="STIXGeneral"/>
              </a:rPr>
              <a:t>	</a:t>
            </a:r>
            <a:r>
              <a:rPr sz="1600" spc="95" dirty="0">
                <a:latin typeface="STIXGeneral"/>
                <a:cs typeface="STIXGeneral"/>
              </a:rPr>
              <a:t>&gt;</a:t>
            </a:r>
            <a:r>
              <a:rPr sz="1600" spc="45" dirty="0">
                <a:latin typeface="STIXGeneral"/>
                <a:cs typeface="STIXGeneral"/>
              </a:rPr>
              <a:t> </a:t>
            </a:r>
            <a:r>
              <a:rPr sz="1600" spc="135" dirty="0">
                <a:latin typeface="STIXGeneral"/>
                <a:cs typeface="STIXGeneral"/>
              </a:rPr>
              <a:t>𝑔</a:t>
            </a:r>
            <a:r>
              <a:rPr sz="1600" dirty="0">
                <a:latin typeface="STIXGeneral"/>
                <a:cs typeface="STIXGeneral"/>
              </a:rPr>
              <a:t>	</a:t>
            </a:r>
            <a:r>
              <a:rPr sz="1600" spc="-60" dirty="0">
                <a:latin typeface="STIXGeneral"/>
                <a:cs typeface="STIXGeneral"/>
              </a:rPr>
              <a:t>∧</a:t>
            </a:r>
            <a:r>
              <a:rPr sz="1600" spc="-35" dirty="0">
                <a:latin typeface="STIXGeneral"/>
                <a:cs typeface="STIXGeneral"/>
              </a:rPr>
              <a:t> </a:t>
            </a:r>
            <a:r>
              <a:rPr sz="1600" spc="75" dirty="0">
                <a:latin typeface="STIXGeneral"/>
                <a:cs typeface="STIXGeneral"/>
              </a:rPr>
              <a:t>𝐶𝑜𝑛𝑠𝑖𝑠𝑡𝑒𝑛𝑡(𝑔</a:t>
            </a:r>
            <a:r>
              <a:rPr sz="1725" spc="112" baseline="28985" dirty="0">
                <a:latin typeface="STIXGeneral"/>
                <a:cs typeface="STIXGeneral"/>
              </a:rPr>
              <a:t>′</a:t>
            </a:r>
            <a:r>
              <a:rPr sz="1600" spc="75" dirty="0">
                <a:latin typeface="STIXGeneral"/>
                <a:cs typeface="STIXGeneral"/>
              </a:rPr>
              <a:t>,</a:t>
            </a:r>
            <a:r>
              <a:rPr sz="1600" spc="-130" dirty="0">
                <a:latin typeface="STIXGeneral"/>
                <a:cs typeface="STIXGeneral"/>
              </a:rPr>
              <a:t> </a:t>
            </a:r>
            <a:r>
              <a:rPr sz="1600" spc="-25" dirty="0">
                <a:latin typeface="STIXGeneral"/>
                <a:cs typeface="STIXGeneral"/>
              </a:rPr>
              <a:t>𝐷)</a:t>
            </a:r>
            <a:endParaRPr sz="1600">
              <a:latin typeface="STIXGeneral"/>
              <a:cs typeface="STIXGener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80642" y="3317239"/>
            <a:ext cx="5939790" cy="190500"/>
          </a:xfrm>
          <a:custGeom>
            <a:avLst/>
            <a:gdLst/>
            <a:ahLst/>
            <a:cxnLst/>
            <a:rect l="l" t="t" r="r" b="b"/>
            <a:pathLst>
              <a:path w="5939790" h="190500">
                <a:moveTo>
                  <a:pt x="63119" y="381"/>
                </a:moveTo>
                <a:lnTo>
                  <a:pt x="60566" y="381"/>
                </a:lnTo>
                <a:lnTo>
                  <a:pt x="49682" y="1193"/>
                </a:lnTo>
                <a:lnTo>
                  <a:pt x="17145" y="23799"/>
                </a:lnTo>
                <a:lnTo>
                  <a:pt x="14224" y="41783"/>
                </a:lnTo>
                <a:lnTo>
                  <a:pt x="14224" y="47244"/>
                </a:lnTo>
                <a:lnTo>
                  <a:pt x="14986" y="53467"/>
                </a:lnTo>
                <a:lnTo>
                  <a:pt x="16637" y="60452"/>
                </a:lnTo>
                <a:lnTo>
                  <a:pt x="18161" y="67437"/>
                </a:lnTo>
                <a:lnTo>
                  <a:pt x="18923" y="72136"/>
                </a:lnTo>
                <a:lnTo>
                  <a:pt x="18923" y="78994"/>
                </a:lnTo>
                <a:lnTo>
                  <a:pt x="17399" y="82804"/>
                </a:lnTo>
                <a:lnTo>
                  <a:pt x="14224" y="85598"/>
                </a:lnTo>
                <a:lnTo>
                  <a:pt x="11049" y="88519"/>
                </a:lnTo>
                <a:lnTo>
                  <a:pt x="6350" y="90043"/>
                </a:lnTo>
                <a:lnTo>
                  <a:pt x="0" y="90170"/>
                </a:lnTo>
                <a:lnTo>
                  <a:pt x="0" y="98298"/>
                </a:lnTo>
                <a:lnTo>
                  <a:pt x="6350" y="98552"/>
                </a:lnTo>
                <a:lnTo>
                  <a:pt x="11049" y="100076"/>
                </a:lnTo>
                <a:lnTo>
                  <a:pt x="14224" y="102997"/>
                </a:lnTo>
                <a:lnTo>
                  <a:pt x="17399" y="105791"/>
                </a:lnTo>
                <a:lnTo>
                  <a:pt x="18923" y="109474"/>
                </a:lnTo>
                <a:lnTo>
                  <a:pt x="18923" y="116459"/>
                </a:lnTo>
                <a:lnTo>
                  <a:pt x="18161" y="121158"/>
                </a:lnTo>
                <a:lnTo>
                  <a:pt x="16637" y="128143"/>
                </a:lnTo>
                <a:lnTo>
                  <a:pt x="14986" y="135128"/>
                </a:lnTo>
                <a:lnTo>
                  <a:pt x="14224" y="141351"/>
                </a:lnTo>
                <a:lnTo>
                  <a:pt x="14224" y="146812"/>
                </a:lnTo>
                <a:lnTo>
                  <a:pt x="14947" y="156794"/>
                </a:lnTo>
                <a:lnTo>
                  <a:pt x="40271" y="186245"/>
                </a:lnTo>
                <a:lnTo>
                  <a:pt x="60566" y="189103"/>
                </a:lnTo>
                <a:lnTo>
                  <a:pt x="63119" y="189103"/>
                </a:lnTo>
                <a:lnTo>
                  <a:pt x="63119" y="181610"/>
                </a:lnTo>
                <a:lnTo>
                  <a:pt x="52070" y="181610"/>
                </a:lnTo>
                <a:lnTo>
                  <a:pt x="44577" y="179070"/>
                </a:lnTo>
                <a:lnTo>
                  <a:pt x="31115" y="148590"/>
                </a:lnTo>
                <a:lnTo>
                  <a:pt x="31115" y="144018"/>
                </a:lnTo>
                <a:lnTo>
                  <a:pt x="31750" y="138303"/>
                </a:lnTo>
                <a:lnTo>
                  <a:pt x="33020" y="131445"/>
                </a:lnTo>
                <a:lnTo>
                  <a:pt x="34417" y="124714"/>
                </a:lnTo>
                <a:lnTo>
                  <a:pt x="35052" y="119888"/>
                </a:lnTo>
                <a:lnTo>
                  <a:pt x="35052" y="111379"/>
                </a:lnTo>
                <a:lnTo>
                  <a:pt x="33401" y="106680"/>
                </a:lnTo>
                <a:lnTo>
                  <a:pt x="26797" y="99568"/>
                </a:lnTo>
                <a:lnTo>
                  <a:pt x="22860" y="96901"/>
                </a:lnTo>
                <a:lnTo>
                  <a:pt x="18288" y="95123"/>
                </a:lnTo>
                <a:lnTo>
                  <a:pt x="18288" y="93345"/>
                </a:lnTo>
                <a:lnTo>
                  <a:pt x="35052" y="77216"/>
                </a:lnTo>
                <a:lnTo>
                  <a:pt x="35052" y="68707"/>
                </a:lnTo>
                <a:lnTo>
                  <a:pt x="34417" y="63881"/>
                </a:lnTo>
                <a:lnTo>
                  <a:pt x="33020" y="57023"/>
                </a:lnTo>
                <a:lnTo>
                  <a:pt x="31750" y="50292"/>
                </a:lnTo>
                <a:lnTo>
                  <a:pt x="31115" y="44577"/>
                </a:lnTo>
                <a:lnTo>
                  <a:pt x="31115" y="40005"/>
                </a:lnTo>
                <a:lnTo>
                  <a:pt x="52070" y="7874"/>
                </a:lnTo>
                <a:lnTo>
                  <a:pt x="63119" y="7874"/>
                </a:lnTo>
                <a:lnTo>
                  <a:pt x="63119" y="381"/>
                </a:lnTo>
                <a:close/>
              </a:path>
              <a:path w="5939790" h="190500">
                <a:moveTo>
                  <a:pt x="600202" y="3683"/>
                </a:moveTo>
                <a:lnTo>
                  <a:pt x="584962" y="3683"/>
                </a:lnTo>
                <a:lnTo>
                  <a:pt x="584962" y="187833"/>
                </a:lnTo>
                <a:lnTo>
                  <a:pt x="600202" y="187833"/>
                </a:lnTo>
                <a:lnTo>
                  <a:pt x="600202" y="3683"/>
                </a:lnTo>
                <a:close/>
              </a:path>
              <a:path w="5939790" h="190500">
                <a:moveTo>
                  <a:pt x="2385949" y="9906"/>
                </a:moveTo>
                <a:lnTo>
                  <a:pt x="2383282" y="2286"/>
                </a:lnTo>
                <a:lnTo>
                  <a:pt x="2369655" y="7200"/>
                </a:lnTo>
                <a:lnTo>
                  <a:pt x="2357717" y="14312"/>
                </a:lnTo>
                <a:lnTo>
                  <a:pt x="2332063" y="48501"/>
                </a:lnTo>
                <a:lnTo>
                  <a:pt x="2323338" y="96139"/>
                </a:lnTo>
                <a:lnTo>
                  <a:pt x="2324303" y="113461"/>
                </a:lnTo>
                <a:lnTo>
                  <a:pt x="2338832" y="157226"/>
                </a:lnTo>
                <a:lnTo>
                  <a:pt x="2369629" y="185089"/>
                </a:lnTo>
                <a:lnTo>
                  <a:pt x="2383282" y="189992"/>
                </a:lnTo>
                <a:lnTo>
                  <a:pt x="2385568" y="182372"/>
                </a:lnTo>
                <a:lnTo>
                  <a:pt x="2374874" y="177634"/>
                </a:lnTo>
                <a:lnTo>
                  <a:pt x="2365654" y="171043"/>
                </a:lnTo>
                <a:lnTo>
                  <a:pt x="2343251" y="126809"/>
                </a:lnTo>
                <a:lnTo>
                  <a:pt x="2340483" y="95250"/>
                </a:lnTo>
                <a:lnTo>
                  <a:pt x="2341168" y="79209"/>
                </a:lnTo>
                <a:lnTo>
                  <a:pt x="2351659" y="39624"/>
                </a:lnTo>
                <a:lnTo>
                  <a:pt x="2375090" y="14630"/>
                </a:lnTo>
                <a:lnTo>
                  <a:pt x="2385949" y="9906"/>
                </a:lnTo>
                <a:close/>
              </a:path>
              <a:path w="5939790" h="190500">
                <a:moveTo>
                  <a:pt x="3284728" y="96139"/>
                </a:moveTo>
                <a:lnTo>
                  <a:pt x="3275990" y="48501"/>
                </a:lnTo>
                <a:lnTo>
                  <a:pt x="3250400" y="14312"/>
                </a:lnTo>
                <a:lnTo>
                  <a:pt x="3224911" y="2286"/>
                </a:lnTo>
                <a:lnTo>
                  <a:pt x="3222244" y="9906"/>
                </a:lnTo>
                <a:lnTo>
                  <a:pt x="3233089" y="14630"/>
                </a:lnTo>
                <a:lnTo>
                  <a:pt x="3242437" y="21145"/>
                </a:lnTo>
                <a:lnTo>
                  <a:pt x="3264814" y="64579"/>
                </a:lnTo>
                <a:lnTo>
                  <a:pt x="3267583" y="95250"/>
                </a:lnTo>
                <a:lnTo>
                  <a:pt x="3266884" y="111810"/>
                </a:lnTo>
                <a:lnTo>
                  <a:pt x="3256534" y="152273"/>
                </a:lnTo>
                <a:lnTo>
                  <a:pt x="3222498" y="182372"/>
                </a:lnTo>
                <a:lnTo>
                  <a:pt x="3224911" y="189992"/>
                </a:lnTo>
                <a:lnTo>
                  <a:pt x="3260788" y="168706"/>
                </a:lnTo>
                <a:lnTo>
                  <a:pt x="3280892" y="129400"/>
                </a:lnTo>
                <a:lnTo>
                  <a:pt x="3283762" y="113461"/>
                </a:lnTo>
                <a:lnTo>
                  <a:pt x="3284728" y="96139"/>
                </a:lnTo>
                <a:close/>
              </a:path>
              <a:path w="5939790" h="190500">
                <a:moveTo>
                  <a:pt x="3368929" y="0"/>
                </a:moveTo>
                <a:lnTo>
                  <a:pt x="3324860" y="0"/>
                </a:lnTo>
                <a:lnTo>
                  <a:pt x="3324860" y="7620"/>
                </a:lnTo>
                <a:lnTo>
                  <a:pt x="3324860" y="181610"/>
                </a:lnTo>
                <a:lnTo>
                  <a:pt x="3324860" y="189230"/>
                </a:lnTo>
                <a:lnTo>
                  <a:pt x="3368929" y="189230"/>
                </a:lnTo>
                <a:lnTo>
                  <a:pt x="3368929" y="181610"/>
                </a:lnTo>
                <a:lnTo>
                  <a:pt x="3341243" y="181610"/>
                </a:lnTo>
                <a:lnTo>
                  <a:pt x="3341243" y="7620"/>
                </a:lnTo>
                <a:lnTo>
                  <a:pt x="3368929" y="7620"/>
                </a:lnTo>
                <a:lnTo>
                  <a:pt x="3368929" y="0"/>
                </a:lnTo>
                <a:close/>
              </a:path>
              <a:path w="5939790" h="190500">
                <a:moveTo>
                  <a:pt x="3454273" y="9906"/>
                </a:moveTo>
                <a:lnTo>
                  <a:pt x="3451606" y="2286"/>
                </a:lnTo>
                <a:lnTo>
                  <a:pt x="3437979" y="7200"/>
                </a:lnTo>
                <a:lnTo>
                  <a:pt x="3426041" y="14312"/>
                </a:lnTo>
                <a:lnTo>
                  <a:pt x="3400387" y="48501"/>
                </a:lnTo>
                <a:lnTo>
                  <a:pt x="3391662" y="96139"/>
                </a:lnTo>
                <a:lnTo>
                  <a:pt x="3392627" y="113461"/>
                </a:lnTo>
                <a:lnTo>
                  <a:pt x="3407156" y="157226"/>
                </a:lnTo>
                <a:lnTo>
                  <a:pt x="3437953" y="185089"/>
                </a:lnTo>
                <a:lnTo>
                  <a:pt x="3451606" y="189992"/>
                </a:lnTo>
                <a:lnTo>
                  <a:pt x="3453892" y="182372"/>
                </a:lnTo>
                <a:lnTo>
                  <a:pt x="3443198" y="177634"/>
                </a:lnTo>
                <a:lnTo>
                  <a:pt x="3433978" y="171043"/>
                </a:lnTo>
                <a:lnTo>
                  <a:pt x="3411575" y="126809"/>
                </a:lnTo>
                <a:lnTo>
                  <a:pt x="3408807" y="95250"/>
                </a:lnTo>
                <a:lnTo>
                  <a:pt x="3409492" y="79209"/>
                </a:lnTo>
                <a:lnTo>
                  <a:pt x="3419983" y="39624"/>
                </a:lnTo>
                <a:lnTo>
                  <a:pt x="3443414" y="14630"/>
                </a:lnTo>
                <a:lnTo>
                  <a:pt x="3454273" y="9906"/>
                </a:lnTo>
                <a:close/>
              </a:path>
              <a:path w="5939790" h="190500">
                <a:moveTo>
                  <a:pt x="4033012" y="96139"/>
                </a:moveTo>
                <a:lnTo>
                  <a:pt x="4024274" y="48501"/>
                </a:lnTo>
                <a:lnTo>
                  <a:pt x="3998684" y="14312"/>
                </a:lnTo>
                <a:lnTo>
                  <a:pt x="3973195" y="2286"/>
                </a:lnTo>
                <a:lnTo>
                  <a:pt x="3970528" y="9906"/>
                </a:lnTo>
                <a:lnTo>
                  <a:pt x="3981386" y="14630"/>
                </a:lnTo>
                <a:lnTo>
                  <a:pt x="3990721" y="21145"/>
                </a:lnTo>
                <a:lnTo>
                  <a:pt x="4013098" y="64579"/>
                </a:lnTo>
                <a:lnTo>
                  <a:pt x="4015867" y="95250"/>
                </a:lnTo>
                <a:lnTo>
                  <a:pt x="4015168" y="111810"/>
                </a:lnTo>
                <a:lnTo>
                  <a:pt x="4004818" y="152273"/>
                </a:lnTo>
                <a:lnTo>
                  <a:pt x="3970782" y="182372"/>
                </a:lnTo>
                <a:lnTo>
                  <a:pt x="3973195" y="189992"/>
                </a:lnTo>
                <a:lnTo>
                  <a:pt x="4009072" y="168706"/>
                </a:lnTo>
                <a:lnTo>
                  <a:pt x="4029176" y="129400"/>
                </a:lnTo>
                <a:lnTo>
                  <a:pt x="4032046" y="113461"/>
                </a:lnTo>
                <a:lnTo>
                  <a:pt x="4033012" y="96139"/>
                </a:lnTo>
                <a:close/>
              </a:path>
              <a:path w="5939790" h="190500">
                <a:moveTo>
                  <a:pt x="5846953" y="0"/>
                </a:moveTo>
                <a:lnTo>
                  <a:pt x="5802884" y="0"/>
                </a:lnTo>
                <a:lnTo>
                  <a:pt x="5802884" y="7620"/>
                </a:lnTo>
                <a:lnTo>
                  <a:pt x="5830570" y="7620"/>
                </a:lnTo>
                <a:lnTo>
                  <a:pt x="5830570" y="181610"/>
                </a:lnTo>
                <a:lnTo>
                  <a:pt x="5802884" y="181610"/>
                </a:lnTo>
                <a:lnTo>
                  <a:pt x="5802884" y="189230"/>
                </a:lnTo>
                <a:lnTo>
                  <a:pt x="5846953" y="189230"/>
                </a:lnTo>
                <a:lnTo>
                  <a:pt x="5846953" y="181610"/>
                </a:lnTo>
                <a:lnTo>
                  <a:pt x="5846953" y="7620"/>
                </a:lnTo>
                <a:lnTo>
                  <a:pt x="5846953" y="0"/>
                </a:lnTo>
                <a:close/>
              </a:path>
              <a:path w="5939790" h="190500">
                <a:moveTo>
                  <a:pt x="5939282" y="90297"/>
                </a:moveTo>
                <a:lnTo>
                  <a:pt x="5932932" y="90170"/>
                </a:lnTo>
                <a:lnTo>
                  <a:pt x="5928233" y="88646"/>
                </a:lnTo>
                <a:lnTo>
                  <a:pt x="5921883" y="82804"/>
                </a:lnTo>
                <a:lnTo>
                  <a:pt x="5920359" y="79121"/>
                </a:lnTo>
                <a:lnTo>
                  <a:pt x="5920359" y="72263"/>
                </a:lnTo>
                <a:lnTo>
                  <a:pt x="5921121" y="67564"/>
                </a:lnTo>
                <a:lnTo>
                  <a:pt x="5922645" y="60579"/>
                </a:lnTo>
                <a:lnTo>
                  <a:pt x="5924296" y="53594"/>
                </a:lnTo>
                <a:lnTo>
                  <a:pt x="5925058" y="47244"/>
                </a:lnTo>
                <a:lnTo>
                  <a:pt x="5925058" y="41783"/>
                </a:lnTo>
                <a:lnTo>
                  <a:pt x="5924321" y="32143"/>
                </a:lnTo>
                <a:lnTo>
                  <a:pt x="5898997" y="3238"/>
                </a:lnTo>
                <a:lnTo>
                  <a:pt x="5878703" y="381"/>
                </a:lnTo>
                <a:lnTo>
                  <a:pt x="5876163" y="381"/>
                </a:lnTo>
                <a:lnTo>
                  <a:pt x="5876163" y="7874"/>
                </a:lnTo>
                <a:lnTo>
                  <a:pt x="5887212" y="7874"/>
                </a:lnTo>
                <a:lnTo>
                  <a:pt x="5894705" y="10414"/>
                </a:lnTo>
                <a:lnTo>
                  <a:pt x="5908167" y="40005"/>
                </a:lnTo>
                <a:lnTo>
                  <a:pt x="5908167" y="44704"/>
                </a:lnTo>
                <a:lnTo>
                  <a:pt x="5907532" y="50419"/>
                </a:lnTo>
                <a:lnTo>
                  <a:pt x="5906262" y="57150"/>
                </a:lnTo>
                <a:lnTo>
                  <a:pt x="5904865" y="64008"/>
                </a:lnTo>
                <a:lnTo>
                  <a:pt x="5904230" y="68834"/>
                </a:lnTo>
                <a:lnTo>
                  <a:pt x="5904230" y="77343"/>
                </a:lnTo>
                <a:lnTo>
                  <a:pt x="5905881" y="81915"/>
                </a:lnTo>
                <a:lnTo>
                  <a:pt x="5909183" y="85471"/>
                </a:lnTo>
                <a:lnTo>
                  <a:pt x="5912485" y="89154"/>
                </a:lnTo>
                <a:lnTo>
                  <a:pt x="5916422" y="91821"/>
                </a:lnTo>
                <a:lnTo>
                  <a:pt x="5920994" y="93472"/>
                </a:lnTo>
                <a:lnTo>
                  <a:pt x="5920994" y="95250"/>
                </a:lnTo>
                <a:lnTo>
                  <a:pt x="5916422" y="97028"/>
                </a:lnTo>
                <a:lnTo>
                  <a:pt x="5912485" y="99695"/>
                </a:lnTo>
                <a:lnTo>
                  <a:pt x="5905881" y="106807"/>
                </a:lnTo>
                <a:lnTo>
                  <a:pt x="5904230" y="111379"/>
                </a:lnTo>
                <a:lnTo>
                  <a:pt x="5904230" y="119888"/>
                </a:lnTo>
                <a:lnTo>
                  <a:pt x="5904865" y="124841"/>
                </a:lnTo>
                <a:lnTo>
                  <a:pt x="5906262" y="131572"/>
                </a:lnTo>
                <a:lnTo>
                  <a:pt x="5907532" y="138430"/>
                </a:lnTo>
                <a:lnTo>
                  <a:pt x="5908167" y="144145"/>
                </a:lnTo>
                <a:lnTo>
                  <a:pt x="5908167" y="148717"/>
                </a:lnTo>
                <a:lnTo>
                  <a:pt x="5887212" y="181610"/>
                </a:lnTo>
                <a:lnTo>
                  <a:pt x="5876163" y="181610"/>
                </a:lnTo>
                <a:lnTo>
                  <a:pt x="5876163" y="189103"/>
                </a:lnTo>
                <a:lnTo>
                  <a:pt x="5878703" y="189103"/>
                </a:lnTo>
                <a:lnTo>
                  <a:pt x="5889587" y="188302"/>
                </a:lnTo>
                <a:lnTo>
                  <a:pt x="5922137" y="165455"/>
                </a:lnTo>
                <a:lnTo>
                  <a:pt x="5925058" y="146939"/>
                </a:lnTo>
                <a:lnTo>
                  <a:pt x="5925058" y="141478"/>
                </a:lnTo>
                <a:lnTo>
                  <a:pt x="5924296" y="135255"/>
                </a:lnTo>
                <a:lnTo>
                  <a:pt x="5922645" y="128270"/>
                </a:lnTo>
                <a:lnTo>
                  <a:pt x="5921121" y="121285"/>
                </a:lnTo>
                <a:lnTo>
                  <a:pt x="5920359" y="116586"/>
                </a:lnTo>
                <a:lnTo>
                  <a:pt x="5920359" y="109601"/>
                </a:lnTo>
                <a:lnTo>
                  <a:pt x="5939282" y="98425"/>
                </a:lnTo>
                <a:lnTo>
                  <a:pt x="5939282" y="9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498" y="4876672"/>
            <a:ext cx="3282950" cy="189865"/>
          </a:xfrm>
          <a:custGeom>
            <a:avLst/>
            <a:gdLst/>
            <a:ahLst/>
            <a:cxnLst/>
            <a:rect l="l" t="t" r="r" b="b"/>
            <a:pathLst>
              <a:path w="3282950" h="189864">
                <a:moveTo>
                  <a:pt x="63119" y="0"/>
                </a:moveTo>
                <a:lnTo>
                  <a:pt x="60579" y="0"/>
                </a:lnTo>
                <a:lnTo>
                  <a:pt x="49682" y="812"/>
                </a:lnTo>
                <a:lnTo>
                  <a:pt x="17145" y="23418"/>
                </a:lnTo>
                <a:lnTo>
                  <a:pt x="14224" y="41402"/>
                </a:lnTo>
                <a:lnTo>
                  <a:pt x="14224" y="46863"/>
                </a:lnTo>
                <a:lnTo>
                  <a:pt x="14986" y="53086"/>
                </a:lnTo>
                <a:lnTo>
                  <a:pt x="16637" y="60071"/>
                </a:lnTo>
                <a:lnTo>
                  <a:pt x="18161" y="67056"/>
                </a:lnTo>
                <a:lnTo>
                  <a:pt x="18923" y="71755"/>
                </a:lnTo>
                <a:lnTo>
                  <a:pt x="18923" y="78613"/>
                </a:lnTo>
                <a:lnTo>
                  <a:pt x="17399" y="82423"/>
                </a:lnTo>
                <a:lnTo>
                  <a:pt x="14224" y="85217"/>
                </a:lnTo>
                <a:lnTo>
                  <a:pt x="11049" y="88138"/>
                </a:lnTo>
                <a:lnTo>
                  <a:pt x="6350" y="89662"/>
                </a:lnTo>
                <a:lnTo>
                  <a:pt x="0" y="89789"/>
                </a:lnTo>
                <a:lnTo>
                  <a:pt x="0" y="97917"/>
                </a:lnTo>
                <a:lnTo>
                  <a:pt x="6350" y="98171"/>
                </a:lnTo>
                <a:lnTo>
                  <a:pt x="11049" y="99695"/>
                </a:lnTo>
                <a:lnTo>
                  <a:pt x="14224" y="102616"/>
                </a:lnTo>
                <a:lnTo>
                  <a:pt x="17399" y="105410"/>
                </a:lnTo>
                <a:lnTo>
                  <a:pt x="18923" y="109093"/>
                </a:lnTo>
                <a:lnTo>
                  <a:pt x="18923" y="116078"/>
                </a:lnTo>
                <a:lnTo>
                  <a:pt x="18161" y="120777"/>
                </a:lnTo>
                <a:lnTo>
                  <a:pt x="16637" y="127762"/>
                </a:lnTo>
                <a:lnTo>
                  <a:pt x="14986" y="134747"/>
                </a:lnTo>
                <a:lnTo>
                  <a:pt x="14224" y="140970"/>
                </a:lnTo>
                <a:lnTo>
                  <a:pt x="14224" y="146431"/>
                </a:lnTo>
                <a:lnTo>
                  <a:pt x="14947" y="156413"/>
                </a:lnTo>
                <a:lnTo>
                  <a:pt x="40271" y="185864"/>
                </a:lnTo>
                <a:lnTo>
                  <a:pt x="60579" y="188722"/>
                </a:lnTo>
                <a:lnTo>
                  <a:pt x="63119" y="188722"/>
                </a:lnTo>
                <a:lnTo>
                  <a:pt x="63119" y="181229"/>
                </a:lnTo>
                <a:lnTo>
                  <a:pt x="52070" y="181229"/>
                </a:lnTo>
                <a:lnTo>
                  <a:pt x="44577" y="178689"/>
                </a:lnTo>
                <a:lnTo>
                  <a:pt x="31115" y="148209"/>
                </a:lnTo>
                <a:lnTo>
                  <a:pt x="31115" y="143637"/>
                </a:lnTo>
                <a:lnTo>
                  <a:pt x="31750" y="137922"/>
                </a:lnTo>
                <a:lnTo>
                  <a:pt x="33020" y="131064"/>
                </a:lnTo>
                <a:lnTo>
                  <a:pt x="34417" y="124333"/>
                </a:lnTo>
                <a:lnTo>
                  <a:pt x="35052" y="119507"/>
                </a:lnTo>
                <a:lnTo>
                  <a:pt x="35052" y="110998"/>
                </a:lnTo>
                <a:lnTo>
                  <a:pt x="33401" y="106299"/>
                </a:lnTo>
                <a:lnTo>
                  <a:pt x="26797" y="99187"/>
                </a:lnTo>
                <a:lnTo>
                  <a:pt x="22860" y="96520"/>
                </a:lnTo>
                <a:lnTo>
                  <a:pt x="18288" y="94742"/>
                </a:lnTo>
                <a:lnTo>
                  <a:pt x="18288" y="92964"/>
                </a:lnTo>
                <a:lnTo>
                  <a:pt x="35052" y="76835"/>
                </a:lnTo>
                <a:lnTo>
                  <a:pt x="35052" y="68326"/>
                </a:lnTo>
                <a:lnTo>
                  <a:pt x="34417" y="63500"/>
                </a:lnTo>
                <a:lnTo>
                  <a:pt x="33020" y="56642"/>
                </a:lnTo>
                <a:lnTo>
                  <a:pt x="31750" y="49911"/>
                </a:lnTo>
                <a:lnTo>
                  <a:pt x="31115" y="44196"/>
                </a:lnTo>
                <a:lnTo>
                  <a:pt x="31115" y="39624"/>
                </a:lnTo>
                <a:lnTo>
                  <a:pt x="52070" y="7493"/>
                </a:lnTo>
                <a:lnTo>
                  <a:pt x="63119" y="7493"/>
                </a:lnTo>
                <a:lnTo>
                  <a:pt x="63119" y="0"/>
                </a:lnTo>
                <a:close/>
              </a:path>
              <a:path w="3282950" h="189864">
                <a:moveTo>
                  <a:pt x="620014" y="3302"/>
                </a:moveTo>
                <a:lnTo>
                  <a:pt x="604774" y="3302"/>
                </a:lnTo>
                <a:lnTo>
                  <a:pt x="604774" y="187452"/>
                </a:lnTo>
                <a:lnTo>
                  <a:pt x="620014" y="187452"/>
                </a:lnTo>
                <a:lnTo>
                  <a:pt x="620014" y="3302"/>
                </a:lnTo>
                <a:close/>
              </a:path>
              <a:path w="3282950" h="189864">
                <a:moveTo>
                  <a:pt x="724789" y="9525"/>
                </a:moveTo>
                <a:lnTo>
                  <a:pt x="722122" y="1905"/>
                </a:lnTo>
                <a:lnTo>
                  <a:pt x="708494" y="6819"/>
                </a:lnTo>
                <a:lnTo>
                  <a:pt x="696556" y="13931"/>
                </a:lnTo>
                <a:lnTo>
                  <a:pt x="670902" y="48120"/>
                </a:lnTo>
                <a:lnTo>
                  <a:pt x="662178" y="95758"/>
                </a:lnTo>
                <a:lnTo>
                  <a:pt x="663143" y="113080"/>
                </a:lnTo>
                <a:lnTo>
                  <a:pt x="677672" y="156845"/>
                </a:lnTo>
                <a:lnTo>
                  <a:pt x="708469" y="184708"/>
                </a:lnTo>
                <a:lnTo>
                  <a:pt x="722122" y="189611"/>
                </a:lnTo>
                <a:lnTo>
                  <a:pt x="724408" y="181991"/>
                </a:lnTo>
                <a:lnTo>
                  <a:pt x="713714" y="177253"/>
                </a:lnTo>
                <a:lnTo>
                  <a:pt x="704494" y="170662"/>
                </a:lnTo>
                <a:lnTo>
                  <a:pt x="682091" y="126441"/>
                </a:lnTo>
                <a:lnTo>
                  <a:pt x="679323" y="94869"/>
                </a:lnTo>
                <a:lnTo>
                  <a:pt x="680008" y="78828"/>
                </a:lnTo>
                <a:lnTo>
                  <a:pt x="690499" y="39243"/>
                </a:lnTo>
                <a:lnTo>
                  <a:pt x="713930" y="14249"/>
                </a:lnTo>
                <a:lnTo>
                  <a:pt x="724789" y="9525"/>
                </a:lnTo>
                <a:close/>
              </a:path>
              <a:path w="3282950" h="189864">
                <a:moveTo>
                  <a:pt x="1362964" y="95758"/>
                </a:moveTo>
                <a:lnTo>
                  <a:pt x="1354226" y="48120"/>
                </a:lnTo>
                <a:lnTo>
                  <a:pt x="1328635" y="13931"/>
                </a:lnTo>
                <a:lnTo>
                  <a:pt x="1303147" y="1905"/>
                </a:lnTo>
                <a:lnTo>
                  <a:pt x="1300480" y="9525"/>
                </a:lnTo>
                <a:lnTo>
                  <a:pt x="1311325" y="14249"/>
                </a:lnTo>
                <a:lnTo>
                  <a:pt x="1320660" y="20764"/>
                </a:lnTo>
                <a:lnTo>
                  <a:pt x="1343050" y="64198"/>
                </a:lnTo>
                <a:lnTo>
                  <a:pt x="1345806" y="94869"/>
                </a:lnTo>
                <a:lnTo>
                  <a:pt x="1345120" y="111429"/>
                </a:lnTo>
                <a:lnTo>
                  <a:pt x="1334757" y="151892"/>
                </a:lnTo>
                <a:lnTo>
                  <a:pt x="1300734" y="181991"/>
                </a:lnTo>
                <a:lnTo>
                  <a:pt x="1303147" y="189611"/>
                </a:lnTo>
                <a:lnTo>
                  <a:pt x="1339024" y="168325"/>
                </a:lnTo>
                <a:lnTo>
                  <a:pt x="1359128" y="129019"/>
                </a:lnTo>
                <a:lnTo>
                  <a:pt x="1361998" y="113080"/>
                </a:lnTo>
                <a:lnTo>
                  <a:pt x="1362964" y="95758"/>
                </a:lnTo>
                <a:close/>
              </a:path>
              <a:path w="3282950" h="189864">
                <a:moveTo>
                  <a:pt x="1462405" y="9525"/>
                </a:moveTo>
                <a:lnTo>
                  <a:pt x="1459738" y="1905"/>
                </a:lnTo>
                <a:lnTo>
                  <a:pt x="1446110" y="6819"/>
                </a:lnTo>
                <a:lnTo>
                  <a:pt x="1434172" y="13931"/>
                </a:lnTo>
                <a:lnTo>
                  <a:pt x="1408518" y="48120"/>
                </a:lnTo>
                <a:lnTo>
                  <a:pt x="1399794" y="95758"/>
                </a:lnTo>
                <a:lnTo>
                  <a:pt x="1400759" y="113080"/>
                </a:lnTo>
                <a:lnTo>
                  <a:pt x="1415288" y="156845"/>
                </a:lnTo>
                <a:lnTo>
                  <a:pt x="1446085" y="184708"/>
                </a:lnTo>
                <a:lnTo>
                  <a:pt x="1459738" y="189611"/>
                </a:lnTo>
                <a:lnTo>
                  <a:pt x="1462024" y="181991"/>
                </a:lnTo>
                <a:lnTo>
                  <a:pt x="1451330" y="177253"/>
                </a:lnTo>
                <a:lnTo>
                  <a:pt x="1442110" y="170662"/>
                </a:lnTo>
                <a:lnTo>
                  <a:pt x="1419707" y="126441"/>
                </a:lnTo>
                <a:lnTo>
                  <a:pt x="1416939" y="94869"/>
                </a:lnTo>
                <a:lnTo>
                  <a:pt x="1417624" y="78828"/>
                </a:lnTo>
                <a:lnTo>
                  <a:pt x="1428115" y="39243"/>
                </a:lnTo>
                <a:lnTo>
                  <a:pt x="1451546" y="14249"/>
                </a:lnTo>
                <a:lnTo>
                  <a:pt x="1462405" y="9525"/>
                </a:lnTo>
                <a:close/>
              </a:path>
              <a:path w="3282950" h="189864">
                <a:moveTo>
                  <a:pt x="2155444" y="95758"/>
                </a:moveTo>
                <a:lnTo>
                  <a:pt x="2146706" y="48120"/>
                </a:lnTo>
                <a:lnTo>
                  <a:pt x="2121116" y="13931"/>
                </a:lnTo>
                <a:lnTo>
                  <a:pt x="2095627" y="1905"/>
                </a:lnTo>
                <a:lnTo>
                  <a:pt x="2092960" y="9525"/>
                </a:lnTo>
                <a:lnTo>
                  <a:pt x="2103818" y="14249"/>
                </a:lnTo>
                <a:lnTo>
                  <a:pt x="2113153" y="20764"/>
                </a:lnTo>
                <a:lnTo>
                  <a:pt x="2135530" y="64198"/>
                </a:lnTo>
                <a:lnTo>
                  <a:pt x="2138299" y="94869"/>
                </a:lnTo>
                <a:lnTo>
                  <a:pt x="2137600" y="111429"/>
                </a:lnTo>
                <a:lnTo>
                  <a:pt x="2127250" y="151892"/>
                </a:lnTo>
                <a:lnTo>
                  <a:pt x="2093214" y="181991"/>
                </a:lnTo>
                <a:lnTo>
                  <a:pt x="2095627" y="189611"/>
                </a:lnTo>
                <a:lnTo>
                  <a:pt x="2131504" y="168325"/>
                </a:lnTo>
                <a:lnTo>
                  <a:pt x="2151608" y="129019"/>
                </a:lnTo>
                <a:lnTo>
                  <a:pt x="2154478" y="113080"/>
                </a:lnTo>
                <a:lnTo>
                  <a:pt x="2155444" y="95758"/>
                </a:lnTo>
                <a:close/>
              </a:path>
              <a:path w="3282950" h="189864">
                <a:moveTo>
                  <a:pt x="2254885" y="9525"/>
                </a:moveTo>
                <a:lnTo>
                  <a:pt x="2252218" y="1905"/>
                </a:lnTo>
                <a:lnTo>
                  <a:pt x="2238591" y="6819"/>
                </a:lnTo>
                <a:lnTo>
                  <a:pt x="2226653" y="13931"/>
                </a:lnTo>
                <a:lnTo>
                  <a:pt x="2200999" y="48120"/>
                </a:lnTo>
                <a:lnTo>
                  <a:pt x="2192274" y="95758"/>
                </a:lnTo>
                <a:lnTo>
                  <a:pt x="2193239" y="113080"/>
                </a:lnTo>
                <a:lnTo>
                  <a:pt x="2207768" y="156845"/>
                </a:lnTo>
                <a:lnTo>
                  <a:pt x="2238565" y="184708"/>
                </a:lnTo>
                <a:lnTo>
                  <a:pt x="2252218" y="189611"/>
                </a:lnTo>
                <a:lnTo>
                  <a:pt x="2254504" y="181991"/>
                </a:lnTo>
                <a:lnTo>
                  <a:pt x="2243810" y="177253"/>
                </a:lnTo>
                <a:lnTo>
                  <a:pt x="2234590" y="170662"/>
                </a:lnTo>
                <a:lnTo>
                  <a:pt x="2212187" y="126441"/>
                </a:lnTo>
                <a:lnTo>
                  <a:pt x="2209419" y="94869"/>
                </a:lnTo>
                <a:lnTo>
                  <a:pt x="2210104" y="78828"/>
                </a:lnTo>
                <a:lnTo>
                  <a:pt x="2220595" y="39243"/>
                </a:lnTo>
                <a:lnTo>
                  <a:pt x="2244026" y="14249"/>
                </a:lnTo>
                <a:lnTo>
                  <a:pt x="2254885" y="9525"/>
                </a:lnTo>
                <a:close/>
              </a:path>
              <a:path w="3282950" h="189864">
                <a:moveTo>
                  <a:pt x="3196336" y="95758"/>
                </a:moveTo>
                <a:lnTo>
                  <a:pt x="3187598" y="48120"/>
                </a:lnTo>
                <a:lnTo>
                  <a:pt x="3162008" y="13931"/>
                </a:lnTo>
                <a:lnTo>
                  <a:pt x="3136519" y="1905"/>
                </a:lnTo>
                <a:lnTo>
                  <a:pt x="3133852" y="9525"/>
                </a:lnTo>
                <a:lnTo>
                  <a:pt x="3144697" y="14249"/>
                </a:lnTo>
                <a:lnTo>
                  <a:pt x="3154045" y="20764"/>
                </a:lnTo>
                <a:lnTo>
                  <a:pt x="3176422" y="64198"/>
                </a:lnTo>
                <a:lnTo>
                  <a:pt x="3179191" y="94869"/>
                </a:lnTo>
                <a:lnTo>
                  <a:pt x="3178492" y="111429"/>
                </a:lnTo>
                <a:lnTo>
                  <a:pt x="3168142" y="151892"/>
                </a:lnTo>
                <a:lnTo>
                  <a:pt x="3134106" y="181991"/>
                </a:lnTo>
                <a:lnTo>
                  <a:pt x="3136519" y="189611"/>
                </a:lnTo>
                <a:lnTo>
                  <a:pt x="3172396" y="168325"/>
                </a:lnTo>
                <a:lnTo>
                  <a:pt x="3192500" y="129019"/>
                </a:lnTo>
                <a:lnTo>
                  <a:pt x="3195370" y="113080"/>
                </a:lnTo>
                <a:lnTo>
                  <a:pt x="3196336" y="95758"/>
                </a:lnTo>
                <a:close/>
              </a:path>
              <a:path w="3282950" h="189864">
                <a:moveTo>
                  <a:pt x="3282950" y="89916"/>
                </a:moveTo>
                <a:lnTo>
                  <a:pt x="3276600" y="89789"/>
                </a:lnTo>
                <a:lnTo>
                  <a:pt x="3271901" y="88265"/>
                </a:lnTo>
                <a:lnTo>
                  <a:pt x="3265551" y="82423"/>
                </a:lnTo>
                <a:lnTo>
                  <a:pt x="3264027" y="78740"/>
                </a:lnTo>
                <a:lnTo>
                  <a:pt x="3264027" y="71882"/>
                </a:lnTo>
                <a:lnTo>
                  <a:pt x="3264789" y="67183"/>
                </a:lnTo>
                <a:lnTo>
                  <a:pt x="3266313" y="60198"/>
                </a:lnTo>
                <a:lnTo>
                  <a:pt x="3267964" y="53213"/>
                </a:lnTo>
                <a:lnTo>
                  <a:pt x="3268726" y="46863"/>
                </a:lnTo>
                <a:lnTo>
                  <a:pt x="3268726" y="41402"/>
                </a:lnTo>
                <a:lnTo>
                  <a:pt x="3267989" y="31762"/>
                </a:lnTo>
                <a:lnTo>
                  <a:pt x="3242665" y="2857"/>
                </a:lnTo>
                <a:lnTo>
                  <a:pt x="3222371" y="0"/>
                </a:lnTo>
                <a:lnTo>
                  <a:pt x="3219831" y="0"/>
                </a:lnTo>
                <a:lnTo>
                  <a:pt x="3219831" y="7493"/>
                </a:lnTo>
                <a:lnTo>
                  <a:pt x="3230880" y="7493"/>
                </a:lnTo>
                <a:lnTo>
                  <a:pt x="3238373" y="10033"/>
                </a:lnTo>
                <a:lnTo>
                  <a:pt x="3251835" y="39624"/>
                </a:lnTo>
                <a:lnTo>
                  <a:pt x="3251835" y="44323"/>
                </a:lnTo>
                <a:lnTo>
                  <a:pt x="3251200" y="50038"/>
                </a:lnTo>
                <a:lnTo>
                  <a:pt x="3249930" y="56769"/>
                </a:lnTo>
                <a:lnTo>
                  <a:pt x="3248533" y="63627"/>
                </a:lnTo>
                <a:lnTo>
                  <a:pt x="3247898" y="68453"/>
                </a:lnTo>
                <a:lnTo>
                  <a:pt x="3247898" y="76962"/>
                </a:lnTo>
                <a:lnTo>
                  <a:pt x="3249549" y="81534"/>
                </a:lnTo>
                <a:lnTo>
                  <a:pt x="3252851" y="85090"/>
                </a:lnTo>
                <a:lnTo>
                  <a:pt x="3256153" y="88773"/>
                </a:lnTo>
                <a:lnTo>
                  <a:pt x="3260090" y="91440"/>
                </a:lnTo>
                <a:lnTo>
                  <a:pt x="3264662" y="93091"/>
                </a:lnTo>
                <a:lnTo>
                  <a:pt x="3264662" y="94869"/>
                </a:lnTo>
                <a:lnTo>
                  <a:pt x="3260090" y="96647"/>
                </a:lnTo>
                <a:lnTo>
                  <a:pt x="3256153" y="99314"/>
                </a:lnTo>
                <a:lnTo>
                  <a:pt x="3249549" y="106426"/>
                </a:lnTo>
                <a:lnTo>
                  <a:pt x="3247898" y="110998"/>
                </a:lnTo>
                <a:lnTo>
                  <a:pt x="3247898" y="119507"/>
                </a:lnTo>
                <a:lnTo>
                  <a:pt x="3248533" y="124460"/>
                </a:lnTo>
                <a:lnTo>
                  <a:pt x="3249930" y="131191"/>
                </a:lnTo>
                <a:lnTo>
                  <a:pt x="3251200" y="138049"/>
                </a:lnTo>
                <a:lnTo>
                  <a:pt x="3251835" y="143764"/>
                </a:lnTo>
                <a:lnTo>
                  <a:pt x="3251835" y="148336"/>
                </a:lnTo>
                <a:lnTo>
                  <a:pt x="3230880" y="181229"/>
                </a:lnTo>
                <a:lnTo>
                  <a:pt x="3219831" y="181229"/>
                </a:lnTo>
                <a:lnTo>
                  <a:pt x="3219831" y="188722"/>
                </a:lnTo>
                <a:lnTo>
                  <a:pt x="3222371" y="188722"/>
                </a:lnTo>
                <a:lnTo>
                  <a:pt x="3233255" y="187921"/>
                </a:lnTo>
                <a:lnTo>
                  <a:pt x="3265805" y="165074"/>
                </a:lnTo>
                <a:lnTo>
                  <a:pt x="3268726" y="146558"/>
                </a:lnTo>
                <a:lnTo>
                  <a:pt x="3268726" y="141097"/>
                </a:lnTo>
                <a:lnTo>
                  <a:pt x="3267964" y="134874"/>
                </a:lnTo>
                <a:lnTo>
                  <a:pt x="3266313" y="127889"/>
                </a:lnTo>
                <a:lnTo>
                  <a:pt x="3264789" y="120904"/>
                </a:lnTo>
                <a:lnTo>
                  <a:pt x="3264027" y="116205"/>
                </a:lnTo>
                <a:lnTo>
                  <a:pt x="3264027" y="109220"/>
                </a:lnTo>
                <a:lnTo>
                  <a:pt x="3282950" y="98044"/>
                </a:lnTo>
                <a:lnTo>
                  <a:pt x="3282950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2440" y="2625674"/>
            <a:ext cx="7371715" cy="3636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8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49885" algn="l"/>
              </a:tabLst>
            </a:pPr>
            <a:r>
              <a:rPr sz="1900" b="1" spc="180" dirty="0">
                <a:latin typeface="Times New Roman"/>
                <a:cs typeface="Times New Roman"/>
              </a:rPr>
              <a:t>Specific</a:t>
            </a:r>
            <a:r>
              <a:rPr sz="1900" b="1" spc="105" dirty="0">
                <a:latin typeface="Times New Roman"/>
                <a:cs typeface="Times New Roman"/>
              </a:rPr>
              <a:t> </a:t>
            </a:r>
            <a:r>
              <a:rPr sz="1900" b="1" spc="195" dirty="0">
                <a:latin typeface="Times New Roman"/>
                <a:cs typeface="Times New Roman"/>
              </a:rPr>
              <a:t>boundary</a:t>
            </a:r>
            <a:r>
              <a:rPr sz="1900" b="1" spc="80" dirty="0">
                <a:latin typeface="Times New Roman"/>
                <a:cs typeface="Times New Roman"/>
              </a:rPr>
              <a:t> </a:t>
            </a:r>
            <a:r>
              <a:rPr sz="1900" b="1" i="1" dirty="0">
                <a:latin typeface="Georgia-BoldItalic"/>
                <a:cs typeface="Georgia-BoldItalic"/>
              </a:rPr>
              <a:t>S</a:t>
            </a:r>
            <a:r>
              <a:rPr sz="1900" b="1" dirty="0">
                <a:latin typeface="Times New Roman"/>
                <a:cs typeface="Times New Roman"/>
              </a:rPr>
              <a:t>:</a:t>
            </a:r>
            <a:r>
              <a:rPr sz="1900" b="1" spc="5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the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set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05" dirty="0">
                <a:latin typeface="Times New Roman"/>
                <a:cs typeface="Times New Roman"/>
              </a:rPr>
              <a:t>maximally-</a:t>
            </a:r>
            <a:r>
              <a:rPr sz="1900" spc="45" dirty="0">
                <a:latin typeface="Times New Roman"/>
                <a:cs typeface="Times New Roman"/>
              </a:rPr>
              <a:t>specific</a:t>
            </a:r>
            <a:endParaRPr sz="190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  <a:spcBef>
                <a:spcPts val="15"/>
              </a:spcBef>
            </a:pPr>
            <a:r>
              <a:rPr sz="1900" spc="120" dirty="0">
                <a:latin typeface="Times New Roman"/>
                <a:cs typeface="Times New Roman"/>
              </a:rPr>
              <a:t>consistent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05" dirty="0">
                <a:latin typeface="Times New Roman"/>
                <a:cs typeface="Times New Roman"/>
              </a:rPr>
              <a:t>hypotheses.</a:t>
            </a:r>
            <a:endParaRPr sz="1900">
              <a:latin typeface="Times New Roman"/>
              <a:cs typeface="Times New Roman"/>
            </a:endParaRPr>
          </a:p>
          <a:p>
            <a:pPr marL="716280" lvl="1" indent="-274320">
              <a:lnSpc>
                <a:spcPct val="100000"/>
              </a:lnSpc>
              <a:spcBef>
                <a:spcPts val="38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716280" algn="l"/>
                <a:tab pos="1176655" algn="l"/>
                <a:tab pos="3497579" algn="l"/>
                <a:tab pos="4566285" algn="l"/>
                <a:tab pos="5205095" algn="l"/>
              </a:tabLst>
            </a:pPr>
            <a:r>
              <a:rPr sz="1600" spc="105" dirty="0">
                <a:latin typeface="Times New Roman"/>
                <a:cs typeface="Times New Roman"/>
              </a:rPr>
              <a:t>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35" dirty="0">
                <a:latin typeface="STIXGeneral"/>
                <a:cs typeface="STIXGeneral"/>
              </a:rPr>
              <a:t>≡</a:t>
            </a:r>
            <a:r>
              <a:rPr sz="1600" dirty="0">
                <a:latin typeface="STIXGeneral"/>
                <a:cs typeface="STIXGeneral"/>
              </a:rPr>
              <a:t>	𝑠</a:t>
            </a:r>
            <a:r>
              <a:rPr sz="1600" spc="-2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∈</a:t>
            </a:r>
            <a:r>
              <a:rPr sz="1600" spc="5" dirty="0">
                <a:latin typeface="STIXGeneral"/>
                <a:cs typeface="STIXGeneral"/>
              </a:rPr>
              <a:t> </a:t>
            </a:r>
            <a:r>
              <a:rPr sz="1600" spc="-45" dirty="0">
                <a:latin typeface="STIXGeneral"/>
                <a:cs typeface="STIXGeneral"/>
              </a:rPr>
              <a:t>𝐻</a:t>
            </a:r>
            <a:r>
              <a:rPr sz="1600" spc="85" dirty="0">
                <a:latin typeface="STIXGeneral"/>
                <a:cs typeface="STIXGeneral"/>
              </a:rPr>
              <a:t> </a:t>
            </a:r>
            <a:r>
              <a:rPr sz="1600" spc="60" dirty="0">
                <a:latin typeface="STIXGeneral"/>
                <a:cs typeface="STIXGeneral"/>
              </a:rPr>
              <a:t>𝐶𝑜𝑛𝑠𝑖𝑠𝑡𝑒𝑛𝑡(𝑠,</a:t>
            </a:r>
            <a:r>
              <a:rPr sz="1600" spc="-14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𝐷)</a:t>
            </a:r>
            <a:r>
              <a:rPr sz="1600" spc="-85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∧</a:t>
            </a:r>
            <a:r>
              <a:rPr sz="1600" dirty="0">
                <a:latin typeface="STIXGeneral"/>
                <a:cs typeface="STIXGeneral"/>
              </a:rPr>
              <a:t>	</a:t>
            </a:r>
            <a:r>
              <a:rPr sz="1600" spc="110" dirty="0">
                <a:latin typeface="STIXGeneral"/>
                <a:cs typeface="STIXGeneral"/>
              </a:rPr>
              <a:t>¬∃𝑠</a:t>
            </a:r>
            <a:r>
              <a:rPr sz="1725" spc="165" baseline="28985" dirty="0">
                <a:latin typeface="STIXGeneral"/>
                <a:cs typeface="STIXGeneral"/>
              </a:rPr>
              <a:t>′</a:t>
            </a:r>
            <a:r>
              <a:rPr sz="1725" spc="240" baseline="28985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∈</a:t>
            </a:r>
            <a:r>
              <a:rPr sz="1600" spc="-5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𝐻</a:t>
            </a:r>
            <a:r>
              <a:rPr sz="1600" dirty="0">
                <a:latin typeface="STIXGeneral"/>
                <a:cs typeface="STIXGeneral"/>
              </a:rPr>
              <a:t>	𝑠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spc="95" dirty="0">
                <a:latin typeface="STIXGeneral"/>
                <a:cs typeface="STIXGeneral"/>
              </a:rPr>
              <a:t>&gt;</a:t>
            </a:r>
            <a:r>
              <a:rPr sz="1600" spc="60" dirty="0">
                <a:latin typeface="STIXGeneral"/>
                <a:cs typeface="STIXGeneral"/>
              </a:rPr>
              <a:t> </a:t>
            </a:r>
            <a:r>
              <a:rPr sz="1600" spc="-25" dirty="0">
                <a:latin typeface="STIXGeneral"/>
                <a:cs typeface="STIXGeneral"/>
              </a:rPr>
              <a:t>𝑠′</a:t>
            </a:r>
            <a:r>
              <a:rPr sz="1600" dirty="0">
                <a:latin typeface="STIXGeneral"/>
                <a:cs typeface="STIXGeneral"/>
              </a:rPr>
              <a:t>	∧</a:t>
            </a:r>
            <a:r>
              <a:rPr sz="1600" spc="-85" dirty="0">
                <a:latin typeface="STIXGeneral"/>
                <a:cs typeface="STIXGeneral"/>
              </a:rPr>
              <a:t> </a:t>
            </a:r>
            <a:r>
              <a:rPr sz="1600" spc="70" dirty="0">
                <a:latin typeface="STIXGeneral"/>
                <a:cs typeface="STIXGeneral"/>
              </a:rPr>
              <a:t>𝐶𝑜𝑛𝑠𝑖𝑠𝑡𝑒𝑛𝑡(𝑠</a:t>
            </a:r>
            <a:r>
              <a:rPr sz="1725" spc="104" baseline="28985" dirty="0">
                <a:latin typeface="STIXGeneral"/>
                <a:cs typeface="STIXGeneral"/>
              </a:rPr>
              <a:t>′</a:t>
            </a:r>
            <a:r>
              <a:rPr sz="1600" spc="70" dirty="0">
                <a:latin typeface="STIXGeneral"/>
                <a:cs typeface="STIXGeneral"/>
              </a:rPr>
              <a:t>,</a:t>
            </a:r>
            <a:r>
              <a:rPr sz="1600" spc="-155" dirty="0">
                <a:latin typeface="STIXGeneral"/>
                <a:cs typeface="STIXGeneral"/>
              </a:rPr>
              <a:t> </a:t>
            </a:r>
            <a:r>
              <a:rPr sz="1600" spc="-25" dirty="0">
                <a:latin typeface="STIXGeneral"/>
                <a:cs typeface="STIXGeneral"/>
              </a:rPr>
              <a:t>𝐷)</a:t>
            </a:r>
            <a:endParaRPr sz="1600">
              <a:latin typeface="STIXGeneral"/>
              <a:cs typeface="STIXGeneral"/>
            </a:endParaRPr>
          </a:p>
          <a:p>
            <a:pPr marL="349885" marR="424180" indent="-274320">
              <a:lnSpc>
                <a:spcPct val="100200"/>
              </a:lnSpc>
              <a:spcBef>
                <a:spcPts val="58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49885" algn="l"/>
              </a:tabLst>
            </a:pPr>
            <a:r>
              <a:rPr sz="1900" b="1" spc="175" dirty="0">
                <a:latin typeface="Times New Roman"/>
                <a:cs typeface="Times New Roman"/>
              </a:rPr>
              <a:t>Version</a:t>
            </a:r>
            <a:r>
              <a:rPr sz="1900" b="1" spc="85" dirty="0">
                <a:latin typeface="Times New Roman"/>
                <a:cs typeface="Times New Roman"/>
              </a:rPr>
              <a:t> </a:t>
            </a:r>
            <a:r>
              <a:rPr sz="1900" b="1" spc="210" dirty="0">
                <a:latin typeface="Times New Roman"/>
                <a:cs typeface="Times New Roman"/>
              </a:rPr>
              <a:t>space</a:t>
            </a:r>
            <a:r>
              <a:rPr sz="1900" b="1" spc="100" dirty="0">
                <a:latin typeface="Times New Roman"/>
                <a:cs typeface="Times New Roman"/>
              </a:rPr>
              <a:t> </a:t>
            </a:r>
            <a:r>
              <a:rPr sz="1900" b="1" spc="195" dirty="0">
                <a:latin typeface="Times New Roman"/>
                <a:cs typeface="Times New Roman"/>
              </a:rPr>
              <a:t>representation</a:t>
            </a:r>
            <a:r>
              <a:rPr sz="1900" b="1" spc="95" dirty="0">
                <a:latin typeface="Times New Roman"/>
                <a:cs typeface="Times New Roman"/>
              </a:rPr>
              <a:t> </a:t>
            </a:r>
            <a:r>
              <a:rPr sz="1900" b="1" spc="165" dirty="0">
                <a:latin typeface="Times New Roman"/>
                <a:cs typeface="Times New Roman"/>
              </a:rPr>
              <a:t>theorem:</a:t>
            </a:r>
            <a:r>
              <a:rPr sz="1900" b="1" spc="40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for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every </a:t>
            </a:r>
            <a:r>
              <a:rPr sz="1900" spc="120" dirty="0">
                <a:latin typeface="Times New Roman"/>
                <a:cs typeface="Times New Roman"/>
              </a:rPr>
              <a:t>consistent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hypothesis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60" dirty="0">
                <a:latin typeface="Times New Roman"/>
                <a:cs typeface="Times New Roman"/>
              </a:rPr>
              <a:t>there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200" dirty="0">
                <a:latin typeface="Times New Roman"/>
                <a:cs typeface="Times New Roman"/>
              </a:rPr>
              <a:t>at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least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one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more-</a:t>
            </a:r>
            <a:r>
              <a:rPr sz="1900" spc="114" dirty="0">
                <a:latin typeface="Times New Roman"/>
                <a:cs typeface="Times New Roman"/>
              </a:rPr>
              <a:t>general-</a:t>
            </a:r>
            <a:r>
              <a:rPr sz="1900" spc="35" dirty="0">
                <a:latin typeface="Times New Roman"/>
                <a:cs typeface="Times New Roman"/>
              </a:rPr>
              <a:t>or- </a:t>
            </a:r>
            <a:r>
              <a:rPr sz="1900" spc="110" dirty="0">
                <a:latin typeface="Times New Roman"/>
                <a:cs typeface="Times New Roman"/>
              </a:rPr>
              <a:t>equal-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hypothesis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in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G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75" dirty="0">
                <a:latin typeface="Times New Roman"/>
                <a:cs typeface="Times New Roman"/>
              </a:rPr>
              <a:t>and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there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200" dirty="0">
                <a:latin typeface="Times New Roman"/>
                <a:cs typeface="Times New Roman"/>
              </a:rPr>
              <a:t>at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least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one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more- </a:t>
            </a:r>
            <a:r>
              <a:rPr sz="1900" spc="50" dirty="0">
                <a:latin typeface="Times New Roman"/>
                <a:cs typeface="Times New Roman"/>
              </a:rPr>
              <a:t>specific-</a:t>
            </a:r>
            <a:r>
              <a:rPr sz="1900" spc="60" dirty="0">
                <a:latin typeface="Times New Roman"/>
                <a:cs typeface="Times New Roman"/>
              </a:rPr>
              <a:t>or-</a:t>
            </a:r>
            <a:r>
              <a:rPr sz="1900" spc="110" dirty="0">
                <a:latin typeface="Times New Roman"/>
                <a:cs typeface="Times New Roman"/>
              </a:rPr>
              <a:t>equal-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hypothesis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in</a:t>
            </a:r>
            <a:r>
              <a:rPr sz="1900" spc="95" dirty="0">
                <a:latin typeface="Times New Roman"/>
                <a:cs typeface="Times New Roman"/>
              </a:rPr>
              <a:t> </a:t>
            </a:r>
            <a:r>
              <a:rPr sz="1900" spc="85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  <a:p>
            <a:pPr marL="716280" lvl="1" indent="-274320">
              <a:lnSpc>
                <a:spcPct val="100000"/>
              </a:lnSpc>
              <a:spcBef>
                <a:spcPts val="63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716280" algn="l"/>
                <a:tab pos="1550035" algn="l"/>
                <a:tab pos="2207895" algn="l"/>
                <a:tab pos="2946400" algn="l"/>
                <a:tab pos="3738879" algn="l"/>
              </a:tabLst>
            </a:pPr>
            <a:r>
              <a:rPr sz="1600" spc="-55" dirty="0">
                <a:latin typeface="STIXGeneral"/>
                <a:cs typeface="STIXGeneral"/>
              </a:rPr>
              <a:t>𝑉𝑆</a:t>
            </a:r>
            <a:r>
              <a:rPr sz="1725" spc="-82" baseline="-14492" dirty="0">
                <a:latin typeface="STIXGeneral"/>
                <a:cs typeface="STIXGeneral"/>
              </a:rPr>
              <a:t>𝐻,𝐷</a:t>
            </a:r>
            <a:r>
              <a:rPr sz="1725" spc="127" baseline="-14492" dirty="0">
                <a:latin typeface="STIXGeneral"/>
                <a:cs typeface="STIXGeneral"/>
              </a:rPr>
              <a:t> </a:t>
            </a:r>
            <a:r>
              <a:rPr sz="1600" spc="35" dirty="0">
                <a:latin typeface="STIXGeneral"/>
                <a:cs typeface="STIXGeneral"/>
              </a:rPr>
              <a:t>=</a:t>
            </a:r>
            <a:r>
              <a:rPr sz="1600" dirty="0">
                <a:latin typeface="STIXGeneral"/>
                <a:cs typeface="STIXGeneral"/>
              </a:rPr>
              <a:t>	ℎ</a:t>
            </a:r>
            <a:r>
              <a:rPr sz="1600" spc="-1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∈</a:t>
            </a:r>
            <a:r>
              <a:rPr sz="1600" spc="-25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𝐻</a:t>
            </a:r>
            <a:r>
              <a:rPr sz="1600" dirty="0">
                <a:latin typeface="STIXGeneral"/>
                <a:cs typeface="STIXGeneral"/>
              </a:rPr>
              <a:t>	∃𝑠</a:t>
            </a:r>
            <a:r>
              <a:rPr sz="1600" spc="45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∈</a:t>
            </a:r>
            <a:r>
              <a:rPr sz="1600" spc="30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𝑆</a:t>
            </a:r>
            <a:r>
              <a:rPr sz="1600" dirty="0">
                <a:latin typeface="STIXGeneral"/>
                <a:cs typeface="STIXGeneral"/>
              </a:rPr>
              <a:t>	</a:t>
            </a:r>
            <a:r>
              <a:rPr sz="1600" spc="105" dirty="0">
                <a:latin typeface="STIXGeneral"/>
                <a:cs typeface="STIXGeneral"/>
              </a:rPr>
              <a:t>∃𝑔</a:t>
            </a:r>
            <a:r>
              <a:rPr sz="1600" spc="2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∈ </a:t>
            </a:r>
            <a:r>
              <a:rPr sz="1600" spc="-50" dirty="0">
                <a:latin typeface="STIXGeneral"/>
                <a:cs typeface="STIXGeneral"/>
              </a:rPr>
              <a:t>𝐺</a:t>
            </a:r>
            <a:r>
              <a:rPr sz="1600" dirty="0">
                <a:latin typeface="STIXGeneral"/>
                <a:cs typeface="STIXGeneral"/>
              </a:rPr>
              <a:t>	</a:t>
            </a:r>
            <a:r>
              <a:rPr sz="1600" spc="185" dirty="0">
                <a:latin typeface="STIXGeneral"/>
                <a:cs typeface="STIXGeneral"/>
              </a:rPr>
              <a:t>𝑔</a:t>
            </a:r>
            <a:r>
              <a:rPr sz="1600" spc="65" dirty="0">
                <a:latin typeface="STIXGeneral"/>
                <a:cs typeface="STIXGeneral"/>
              </a:rPr>
              <a:t> </a:t>
            </a:r>
            <a:r>
              <a:rPr sz="1600" spc="95" dirty="0">
                <a:latin typeface="STIXGeneral"/>
                <a:cs typeface="STIXGeneral"/>
              </a:rPr>
              <a:t>≥</a:t>
            </a:r>
            <a:r>
              <a:rPr sz="1600" spc="35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ℎ</a:t>
            </a:r>
            <a:r>
              <a:rPr sz="1600" spc="60" dirty="0">
                <a:latin typeface="STIXGeneral"/>
                <a:cs typeface="STIXGeneral"/>
              </a:rPr>
              <a:t> </a:t>
            </a:r>
            <a:r>
              <a:rPr sz="1600" spc="95" dirty="0">
                <a:latin typeface="STIXGeneral"/>
                <a:cs typeface="STIXGeneral"/>
              </a:rPr>
              <a:t>≥</a:t>
            </a:r>
            <a:r>
              <a:rPr sz="1600" spc="40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𝑠</a:t>
            </a:r>
            <a:endParaRPr sz="1600">
              <a:latin typeface="STIXGeneral"/>
              <a:cs typeface="STIXGeneral"/>
            </a:endParaRPr>
          </a:p>
          <a:p>
            <a:pPr marL="349885" indent="-273685">
              <a:lnSpc>
                <a:spcPct val="100000"/>
              </a:lnSpc>
              <a:spcBef>
                <a:spcPts val="84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49885" algn="l"/>
              </a:tabLst>
            </a:pPr>
            <a:r>
              <a:rPr sz="1900" b="1" spc="190" dirty="0">
                <a:latin typeface="Times New Roman"/>
                <a:cs typeface="Times New Roman"/>
              </a:rPr>
              <a:t>Candidate</a:t>
            </a:r>
            <a:r>
              <a:rPr sz="1900" b="1" spc="95" dirty="0">
                <a:latin typeface="Times New Roman"/>
                <a:cs typeface="Times New Roman"/>
              </a:rPr>
              <a:t> </a:t>
            </a:r>
            <a:r>
              <a:rPr sz="1900" b="1" spc="195" dirty="0">
                <a:latin typeface="Times New Roman"/>
                <a:cs typeface="Times New Roman"/>
              </a:rPr>
              <a:t>elimination</a:t>
            </a:r>
            <a:r>
              <a:rPr sz="1900" b="1" spc="105" dirty="0">
                <a:latin typeface="Times New Roman"/>
                <a:cs typeface="Times New Roman"/>
              </a:rPr>
              <a:t> </a:t>
            </a:r>
            <a:r>
              <a:rPr sz="1900" b="1" spc="175" dirty="0">
                <a:latin typeface="Times New Roman"/>
                <a:cs typeface="Times New Roman"/>
              </a:rPr>
              <a:t>algorithm</a:t>
            </a:r>
            <a:endParaRPr sz="1900">
              <a:latin typeface="Times New Roman"/>
              <a:cs typeface="Times New Roman"/>
            </a:endParaRPr>
          </a:p>
          <a:p>
            <a:pPr marL="716280" marR="30480" lvl="1" indent="-274320">
              <a:lnSpc>
                <a:spcPct val="100000"/>
              </a:lnSpc>
              <a:spcBef>
                <a:spcPts val="3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716280" algn="l"/>
              </a:tabLst>
            </a:pPr>
            <a:r>
              <a:rPr sz="1600" spc="155" dirty="0">
                <a:latin typeface="Times New Roman"/>
                <a:cs typeface="Times New Roman"/>
              </a:rPr>
              <a:t>Start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with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105" dirty="0">
                <a:latin typeface="Times New Roman"/>
                <a:cs typeface="Times New Roman"/>
              </a:rPr>
              <a:t>S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that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145" dirty="0">
                <a:latin typeface="Times New Roman"/>
                <a:cs typeface="Times New Roman"/>
              </a:rPr>
              <a:t>has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imes New Roman"/>
                <a:cs typeface="Times New Roman"/>
              </a:rPr>
              <a:t>only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most-</a:t>
            </a:r>
            <a:r>
              <a:rPr sz="1600" spc="50" dirty="0">
                <a:latin typeface="Times New Roman"/>
                <a:cs typeface="Times New Roman"/>
              </a:rPr>
              <a:t>specific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100" dirty="0">
                <a:latin typeface="Times New Roman"/>
                <a:cs typeface="Times New Roman"/>
              </a:rPr>
              <a:t>hypothesis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and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G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that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120" dirty="0">
                <a:latin typeface="Times New Roman"/>
                <a:cs typeface="Times New Roman"/>
              </a:rPr>
              <a:t>has </a:t>
            </a:r>
            <a:r>
              <a:rPr sz="1600" spc="65" dirty="0">
                <a:latin typeface="Times New Roman"/>
                <a:cs typeface="Times New Roman"/>
              </a:rPr>
              <a:t>only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most-</a:t>
            </a:r>
            <a:r>
              <a:rPr sz="1600" spc="114" dirty="0">
                <a:latin typeface="Times New Roman"/>
                <a:cs typeface="Times New Roman"/>
              </a:rPr>
              <a:t>general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imes New Roman"/>
                <a:cs typeface="Times New Roman"/>
              </a:rPr>
              <a:t>hypothesis,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and</a:t>
            </a:r>
            <a:r>
              <a:rPr sz="1600" spc="55" dirty="0">
                <a:latin typeface="Times New Roman"/>
                <a:cs typeface="Times New Roman"/>
              </a:rPr>
              <a:t> modify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105" dirty="0">
                <a:latin typeface="Times New Roman"/>
                <a:cs typeface="Times New Roman"/>
              </a:rPr>
              <a:t>S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and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G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with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each </a:t>
            </a:r>
            <a:r>
              <a:rPr sz="1600" spc="125" dirty="0">
                <a:latin typeface="Times New Roman"/>
                <a:cs typeface="Times New Roman"/>
              </a:rPr>
              <a:t>training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130" dirty="0"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0" name="object 10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0" dirty="0"/>
              <a:t>Candidate</a:t>
            </a:r>
            <a:r>
              <a:rPr cap="small" spc="240" dirty="0"/>
              <a:t> </a:t>
            </a:r>
            <a:r>
              <a:rPr cap="small" spc="155" dirty="0"/>
              <a:t>Elimination</a:t>
            </a:r>
            <a:r>
              <a:rPr cap="small" spc="254" dirty="0"/>
              <a:t> </a:t>
            </a:r>
            <a:r>
              <a:rPr cap="small" spc="11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36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1208" y="1600200"/>
            <a:ext cx="7336790" cy="4874260"/>
            <a:chOff x="521208" y="1600200"/>
            <a:chExt cx="7336790" cy="4874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8" y="1600200"/>
              <a:ext cx="7336678" cy="48737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6697" y="1989836"/>
              <a:ext cx="1729613" cy="98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2212" y="1889506"/>
              <a:ext cx="107314" cy="1979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24219" y="1990597"/>
              <a:ext cx="394335" cy="31750"/>
            </a:xfrm>
            <a:custGeom>
              <a:avLst/>
              <a:gdLst/>
              <a:ahLst/>
              <a:cxnLst/>
              <a:rect l="l" t="t" r="r" b="b"/>
              <a:pathLst>
                <a:path w="394334" h="31750">
                  <a:moveTo>
                    <a:pt x="46863" y="6477"/>
                  </a:moveTo>
                  <a:lnTo>
                    <a:pt x="46609" y="6223"/>
                  </a:lnTo>
                  <a:lnTo>
                    <a:pt x="46482" y="6096"/>
                  </a:lnTo>
                  <a:lnTo>
                    <a:pt x="44564" y="4191"/>
                  </a:lnTo>
                  <a:lnTo>
                    <a:pt x="43307" y="2921"/>
                  </a:lnTo>
                  <a:lnTo>
                    <a:pt x="32512" y="2921"/>
                  </a:lnTo>
                  <a:lnTo>
                    <a:pt x="31242" y="3048"/>
                  </a:lnTo>
                  <a:lnTo>
                    <a:pt x="24765" y="4191"/>
                  </a:lnTo>
                  <a:lnTo>
                    <a:pt x="25146" y="4064"/>
                  </a:lnTo>
                  <a:lnTo>
                    <a:pt x="17653" y="4953"/>
                  </a:lnTo>
                  <a:lnTo>
                    <a:pt x="12852" y="6184"/>
                  </a:lnTo>
                  <a:lnTo>
                    <a:pt x="2921" y="7366"/>
                  </a:lnTo>
                  <a:lnTo>
                    <a:pt x="0" y="11176"/>
                  </a:lnTo>
                  <a:lnTo>
                    <a:pt x="508" y="15240"/>
                  </a:lnTo>
                  <a:lnTo>
                    <a:pt x="889" y="19431"/>
                  </a:lnTo>
                  <a:lnTo>
                    <a:pt x="4572" y="22352"/>
                  </a:lnTo>
                  <a:lnTo>
                    <a:pt x="15240" y="21336"/>
                  </a:lnTo>
                  <a:lnTo>
                    <a:pt x="15875" y="21336"/>
                  </a:lnTo>
                  <a:lnTo>
                    <a:pt x="20955" y="20320"/>
                  </a:lnTo>
                  <a:lnTo>
                    <a:pt x="20447" y="20447"/>
                  </a:lnTo>
                  <a:lnTo>
                    <a:pt x="21742" y="20320"/>
                  </a:lnTo>
                  <a:lnTo>
                    <a:pt x="26924" y="19812"/>
                  </a:lnTo>
                  <a:lnTo>
                    <a:pt x="27305" y="19685"/>
                  </a:lnTo>
                  <a:lnTo>
                    <a:pt x="33782" y="18669"/>
                  </a:lnTo>
                  <a:lnTo>
                    <a:pt x="43307" y="18669"/>
                  </a:lnTo>
                  <a:lnTo>
                    <a:pt x="46863" y="15240"/>
                  </a:lnTo>
                  <a:lnTo>
                    <a:pt x="46863" y="6477"/>
                  </a:lnTo>
                  <a:close/>
                </a:path>
                <a:path w="394334" h="31750">
                  <a:moveTo>
                    <a:pt x="394208" y="14732"/>
                  </a:moveTo>
                  <a:lnTo>
                    <a:pt x="389890" y="10160"/>
                  </a:lnTo>
                  <a:lnTo>
                    <a:pt x="384429" y="9906"/>
                  </a:lnTo>
                  <a:lnTo>
                    <a:pt x="376174" y="9398"/>
                  </a:lnTo>
                  <a:lnTo>
                    <a:pt x="369646" y="9144"/>
                  </a:lnTo>
                  <a:lnTo>
                    <a:pt x="366395" y="9017"/>
                  </a:lnTo>
                  <a:lnTo>
                    <a:pt x="367284" y="9144"/>
                  </a:lnTo>
                  <a:lnTo>
                    <a:pt x="358648" y="8001"/>
                  </a:lnTo>
                  <a:lnTo>
                    <a:pt x="358902" y="8001"/>
                  </a:lnTo>
                  <a:lnTo>
                    <a:pt x="351282" y="6985"/>
                  </a:lnTo>
                  <a:lnTo>
                    <a:pt x="346278" y="6223"/>
                  </a:lnTo>
                  <a:lnTo>
                    <a:pt x="344233" y="5918"/>
                  </a:lnTo>
                  <a:lnTo>
                    <a:pt x="344004" y="5842"/>
                  </a:lnTo>
                  <a:lnTo>
                    <a:pt x="339217" y="4445"/>
                  </a:lnTo>
                  <a:lnTo>
                    <a:pt x="338201" y="4191"/>
                  </a:lnTo>
                  <a:lnTo>
                    <a:pt x="335457" y="3683"/>
                  </a:lnTo>
                  <a:lnTo>
                    <a:pt x="333552" y="3340"/>
                  </a:lnTo>
                  <a:lnTo>
                    <a:pt x="333146" y="3175"/>
                  </a:lnTo>
                  <a:lnTo>
                    <a:pt x="330073" y="2032"/>
                  </a:lnTo>
                  <a:lnTo>
                    <a:pt x="328155" y="1524"/>
                  </a:lnTo>
                  <a:lnTo>
                    <a:pt x="324853" y="1016"/>
                  </a:lnTo>
                  <a:lnTo>
                    <a:pt x="319024" y="0"/>
                  </a:lnTo>
                  <a:lnTo>
                    <a:pt x="313436" y="3810"/>
                  </a:lnTo>
                  <a:lnTo>
                    <a:pt x="310896" y="15240"/>
                  </a:lnTo>
                  <a:lnTo>
                    <a:pt x="314325" y="20955"/>
                  </a:lnTo>
                  <a:lnTo>
                    <a:pt x="322211" y="23228"/>
                  </a:lnTo>
                  <a:lnTo>
                    <a:pt x="325628" y="24765"/>
                  </a:lnTo>
                  <a:lnTo>
                    <a:pt x="328295" y="25654"/>
                  </a:lnTo>
                  <a:lnTo>
                    <a:pt x="333552" y="26784"/>
                  </a:lnTo>
                  <a:lnTo>
                    <a:pt x="365379" y="31369"/>
                  </a:lnTo>
                  <a:lnTo>
                    <a:pt x="366395" y="31369"/>
                  </a:lnTo>
                  <a:lnTo>
                    <a:pt x="376047" y="30988"/>
                  </a:lnTo>
                  <a:lnTo>
                    <a:pt x="384429" y="30480"/>
                  </a:lnTo>
                  <a:lnTo>
                    <a:pt x="389890" y="30226"/>
                  </a:lnTo>
                  <a:lnTo>
                    <a:pt x="393357" y="26543"/>
                  </a:lnTo>
                  <a:lnTo>
                    <a:pt x="394208" y="25654"/>
                  </a:lnTo>
                  <a:lnTo>
                    <a:pt x="394208" y="23495"/>
                  </a:lnTo>
                  <a:lnTo>
                    <a:pt x="394208" y="22860"/>
                  </a:lnTo>
                  <a:lnTo>
                    <a:pt x="394208" y="147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8330" y="2151506"/>
              <a:ext cx="112650" cy="1724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338" y="1680082"/>
              <a:ext cx="1223390" cy="8101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38418" y="2246502"/>
              <a:ext cx="241935" cy="38100"/>
            </a:xfrm>
            <a:custGeom>
              <a:avLst/>
              <a:gdLst/>
              <a:ahLst/>
              <a:cxnLst/>
              <a:rect l="l" t="t" r="r" b="b"/>
              <a:pathLst>
                <a:path w="241935" h="38100">
                  <a:moveTo>
                    <a:pt x="39243" y="25908"/>
                  </a:moveTo>
                  <a:lnTo>
                    <a:pt x="36576" y="21082"/>
                  </a:lnTo>
                  <a:lnTo>
                    <a:pt x="25527" y="18034"/>
                  </a:lnTo>
                  <a:lnTo>
                    <a:pt x="26035" y="18161"/>
                  </a:lnTo>
                  <a:lnTo>
                    <a:pt x="25666" y="18034"/>
                  </a:lnTo>
                  <a:lnTo>
                    <a:pt x="22034" y="16764"/>
                  </a:lnTo>
                  <a:lnTo>
                    <a:pt x="20955" y="16383"/>
                  </a:lnTo>
                  <a:lnTo>
                    <a:pt x="21717" y="16764"/>
                  </a:lnTo>
                  <a:lnTo>
                    <a:pt x="18465" y="15240"/>
                  </a:lnTo>
                  <a:lnTo>
                    <a:pt x="18224" y="15125"/>
                  </a:lnTo>
                  <a:lnTo>
                    <a:pt x="17602" y="14732"/>
                  </a:lnTo>
                  <a:lnTo>
                    <a:pt x="10160" y="10033"/>
                  </a:lnTo>
                  <a:lnTo>
                    <a:pt x="5080" y="11049"/>
                  </a:lnTo>
                  <a:lnTo>
                    <a:pt x="0" y="18669"/>
                  </a:lnTo>
                  <a:lnTo>
                    <a:pt x="1016" y="23749"/>
                  </a:lnTo>
                  <a:lnTo>
                    <a:pt x="20828" y="34671"/>
                  </a:lnTo>
                  <a:lnTo>
                    <a:pt x="32004" y="37719"/>
                  </a:lnTo>
                  <a:lnTo>
                    <a:pt x="36703" y="35052"/>
                  </a:lnTo>
                  <a:lnTo>
                    <a:pt x="39243" y="25908"/>
                  </a:lnTo>
                  <a:close/>
                </a:path>
                <a:path w="241935" h="38100">
                  <a:moveTo>
                    <a:pt x="241554" y="19939"/>
                  </a:moveTo>
                  <a:lnTo>
                    <a:pt x="216662" y="12954"/>
                  </a:lnTo>
                  <a:lnTo>
                    <a:pt x="217424" y="12954"/>
                  </a:lnTo>
                  <a:lnTo>
                    <a:pt x="202819" y="10922"/>
                  </a:lnTo>
                  <a:lnTo>
                    <a:pt x="202692" y="10922"/>
                  </a:lnTo>
                  <a:lnTo>
                    <a:pt x="196977" y="10160"/>
                  </a:lnTo>
                  <a:lnTo>
                    <a:pt x="195732" y="10007"/>
                  </a:lnTo>
                  <a:lnTo>
                    <a:pt x="195414" y="9906"/>
                  </a:lnTo>
                  <a:lnTo>
                    <a:pt x="189865" y="8382"/>
                  </a:lnTo>
                  <a:lnTo>
                    <a:pt x="188341" y="8128"/>
                  </a:lnTo>
                  <a:lnTo>
                    <a:pt x="184442" y="7747"/>
                  </a:lnTo>
                  <a:lnTo>
                    <a:pt x="182346" y="7543"/>
                  </a:lnTo>
                  <a:lnTo>
                    <a:pt x="182168" y="7493"/>
                  </a:lnTo>
                  <a:lnTo>
                    <a:pt x="179768" y="6858"/>
                  </a:lnTo>
                  <a:lnTo>
                    <a:pt x="178968" y="6667"/>
                  </a:lnTo>
                  <a:lnTo>
                    <a:pt x="178816" y="6616"/>
                  </a:lnTo>
                  <a:lnTo>
                    <a:pt x="173482" y="4826"/>
                  </a:lnTo>
                  <a:lnTo>
                    <a:pt x="170116" y="3937"/>
                  </a:lnTo>
                  <a:lnTo>
                    <a:pt x="169164" y="3683"/>
                  </a:lnTo>
                  <a:lnTo>
                    <a:pt x="169799" y="3937"/>
                  </a:lnTo>
                  <a:lnTo>
                    <a:pt x="166497" y="2921"/>
                  </a:lnTo>
                  <a:lnTo>
                    <a:pt x="163068" y="2413"/>
                  </a:lnTo>
                  <a:lnTo>
                    <a:pt x="161378" y="2552"/>
                  </a:lnTo>
                  <a:lnTo>
                    <a:pt x="151765" y="0"/>
                  </a:lnTo>
                  <a:lnTo>
                    <a:pt x="146812" y="2794"/>
                  </a:lnTo>
                  <a:lnTo>
                    <a:pt x="144018" y="12319"/>
                  </a:lnTo>
                  <a:lnTo>
                    <a:pt x="146685" y="17399"/>
                  </a:lnTo>
                  <a:lnTo>
                    <a:pt x="157480" y="20955"/>
                  </a:lnTo>
                  <a:lnTo>
                    <a:pt x="159766" y="21336"/>
                  </a:lnTo>
                  <a:lnTo>
                    <a:pt x="161798" y="21424"/>
                  </a:lnTo>
                  <a:lnTo>
                    <a:pt x="163703" y="22098"/>
                  </a:lnTo>
                  <a:lnTo>
                    <a:pt x="164465" y="22352"/>
                  </a:lnTo>
                  <a:lnTo>
                    <a:pt x="168783" y="23368"/>
                  </a:lnTo>
                  <a:lnTo>
                    <a:pt x="168148" y="23241"/>
                  </a:lnTo>
                  <a:lnTo>
                    <a:pt x="174244" y="25273"/>
                  </a:lnTo>
                  <a:lnTo>
                    <a:pt x="179705" y="26543"/>
                  </a:lnTo>
                  <a:lnTo>
                    <a:pt x="185127" y="27190"/>
                  </a:lnTo>
                  <a:lnTo>
                    <a:pt x="191135" y="28829"/>
                  </a:lnTo>
                  <a:lnTo>
                    <a:pt x="192405" y="29083"/>
                  </a:lnTo>
                  <a:lnTo>
                    <a:pt x="207010" y="31369"/>
                  </a:lnTo>
                  <a:lnTo>
                    <a:pt x="208026" y="31496"/>
                  </a:lnTo>
                  <a:lnTo>
                    <a:pt x="215646" y="31877"/>
                  </a:lnTo>
                  <a:lnTo>
                    <a:pt x="216662" y="31877"/>
                  </a:lnTo>
                  <a:lnTo>
                    <a:pt x="223469" y="31534"/>
                  </a:lnTo>
                  <a:lnTo>
                    <a:pt x="236347" y="32512"/>
                  </a:lnTo>
                  <a:lnTo>
                    <a:pt x="237591" y="31496"/>
                  </a:lnTo>
                  <a:lnTo>
                    <a:pt x="240411" y="29210"/>
                  </a:lnTo>
                  <a:lnTo>
                    <a:pt x="240665" y="27305"/>
                  </a:lnTo>
                  <a:lnTo>
                    <a:pt x="240690" y="27051"/>
                  </a:lnTo>
                  <a:lnTo>
                    <a:pt x="241046" y="24511"/>
                  </a:lnTo>
                  <a:lnTo>
                    <a:pt x="241173" y="23368"/>
                  </a:lnTo>
                  <a:lnTo>
                    <a:pt x="241376" y="21463"/>
                  </a:lnTo>
                  <a:lnTo>
                    <a:pt x="241439" y="20955"/>
                  </a:lnTo>
                  <a:lnTo>
                    <a:pt x="241554" y="199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7235" y="2706242"/>
              <a:ext cx="1172026" cy="601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713" y="2861436"/>
              <a:ext cx="544703" cy="58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1523" y="2161666"/>
              <a:ext cx="307467" cy="2071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5521" y="1836293"/>
              <a:ext cx="521207" cy="593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0742" y="1673097"/>
              <a:ext cx="164703" cy="3276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5619" y="3106038"/>
              <a:ext cx="585262" cy="51688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0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38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621" y="2548187"/>
            <a:ext cx="7310468" cy="29952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5" dirty="0"/>
              <a:t>Textbook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C5CDE-CEA8-6886-5380-98C4161EA703}"/>
              </a:ext>
            </a:extLst>
          </p:cNvPr>
          <p:cNvSpPr txBox="1"/>
          <p:nvPr/>
        </p:nvSpPr>
        <p:spPr>
          <a:xfrm>
            <a:off x="914400" y="2590800"/>
            <a:ext cx="6871335" cy="2202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AB192D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rPr>
              <a:t>There is no required textbook for the course</a:t>
            </a:r>
          </a:p>
          <a:p>
            <a:pPr marL="274320" marR="0" lvl="0" indent="-27432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AB192D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rPr>
              <a:t>Recommended literature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AB192D"/>
              </a:buClr>
              <a:buSzTx/>
              <a:buFont typeface="Verdana" pitchFamily="34" charset="0"/>
              <a:buChar char="─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rPr>
              <a:t>Christopher M. Bishop, Pattern Recognition and Machine Learning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AB192D"/>
              </a:buClr>
              <a:buSzTx/>
              <a:buFont typeface="Verdana" pitchFamily="34" charset="0"/>
              <a:buChar char="─"/>
              <a:tabLst/>
              <a:defRPr/>
            </a:pPr>
            <a:r>
              <a:rPr lang="en-US" sz="1600" u="sng" spc="105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http://www.cs.cmu.edu/~tom/mlbook.html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Verdana" pitchFamily="34" charset="0"/>
              <a:cs typeface="Verdana" pitchFamily="34" charset="0"/>
            </a:endParaRP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AB192D"/>
              </a:buClr>
              <a:buSzTx/>
              <a:buFont typeface="Verdana" pitchFamily="34" charset="0"/>
              <a:buChar char="─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rPr>
              <a:t>Selected chapters from Information Theory, Inference, and Learning Algorithms by D. MacKay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Correct</a:t>
            </a:r>
            <a:r>
              <a:rPr cap="small" spc="245" dirty="0"/>
              <a:t> </a:t>
            </a:r>
            <a:r>
              <a:rPr cap="small" spc="130" dirty="0"/>
              <a:t>Hypothesis?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93316"/>
            <a:ext cx="7240905" cy="493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2730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70" dirty="0">
                <a:latin typeface="Times New Roman"/>
                <a:cs typeface="Times New Roman"/>
              </a:rPr>
              <a:t>If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training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204" dirty="0">
                <a:latin typeface="Times New Roman"/>
                <a:cs typeface="Times New Roman"/>
              </a:rPr>
              <a:t>data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does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not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contain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errors,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and,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the </a:t>
            </a:r>
            <a:r>
              <a:rPr sz="2000" spc="105" dirty="0">
                <a:latin typeface="Times New Roman"/>
                <a:cs typeface="Times New Roman"/>
              </a:rPr>
              <a:t>correct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hypothesis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i="1" spc="130" dirty="0">
                <a:latin typeface="Times New Roman"/>
                <a:cs typeface="Times New Roman"/>
              </a:rPr>
              <a:t>H</a:t>
            </a:r>
            <a:r>
              <a:rPr sz="2000" spc="130" dirty="0">
                <a:latin typeface="Times New Roman"/>
                <a:cs typeface="Times New Roman"/>
              </a:rPr>
              <a:t>,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then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candidate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elimination </a:t>
            </a:r>
            <a:r>
              <a:rPr sz="2000" spc="140" dirty="0">
                <a:latin typeface="Times New Roman"/>
                <a:cs typeface="Times New Roman"/>
              </a:rPr>
              <a:t>algorithm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will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converge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toward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correct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hypothesis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with </a:t>
            </a:r>
            <a:r>
              <a:rPr sz="2000" spc="140" dirty="0">
                <a:latin typeface="Times New Roman"/>
                <a:cs typeface="Times New Roman"/>
              </a:rPr>
              <a:t>each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new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training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example</a:t>
            </a:r>
            <a:endParaRPr sz="2000" dirty="0">
              <a:latin typeface="Times New Roman"/>
              <a:cs typeface="Times New Roman"/>
            </a:endParaRPr>
          </a:p>
          <a:p>
            <a:pPr marL="286385" marR="3302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70" dirty="0">
                <a:latin typeface="Times New Roman"/>
                <a:cs typeface="Times New Roman"/>
              </a:rPr>
              <a:t>If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training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204" dirty="0">
                <a:latin typeface="Times New Roman"/>
                <a:cs typeface="Times New Roman"/>
              </a:rPr>
              <a:t>data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contains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errors,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for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example,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let’s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say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a </a:t>
            </a:r>
            <a:r>
              <a:rPr sz="2000" spc="105" dirty="0">
                <a:latin typeface="Times New Roman"/>
                <a:cs typeface="Times New Roman"/>
              </a:rPr>
              <a:t>positive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example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75" dirty="0">
                <a:latin typeface="Times New Roman"/>
                <a:cs typeface="Times New Roman"/>
              </a:rPr>
              <a:t>annotated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incorrectly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as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negative,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5" dirty="0">
                <a:latin typeface="Times New Roman"/>
                <a:cs typeface="Times New Roman"/>
              </a:rPr>
              <a:t>then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correct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hypothesis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will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surely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be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removed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from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the </a:t>
            </a:r>
            <a:r>
              <a:rPr sz="2000" spc="110" dirty="0">
                <a:latin typeface="Times New Roman"/>
                <a:cs typeface="Times New Roman"/>
              </a:rPr>
              <a:t>solution.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Given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enough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04" dirty="0">
                <a:latin typeface="Times New Roman"/>
                <a:cs typeface="Times New Roman"/>
              </a:rPr>
              <a:t>data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and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G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might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eventually </a:t>
            </a:r>
            <a:r>
              <a:rPr sz="2000" spc="90" dirty="0">
                <a:latin typeface="Times New Roman"/>
                <a:cs typeface="Times New Roman"/>
              </a:rPr>
              <a:t>become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empty</a:t>
            </a:r>
            <a:endParaRPr sz="20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70" dirty="0">
                <a:latin typeface="Times New Roman"/>
                <a:cs typeface="Times New Roman"/>
              </a:rPr>
              <a:t>If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correct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hypothesis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not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H,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for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example,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the </a:t>
            </a:r>
            <a:r>
              <a:rPr sz="2000" spc="105" dirty="0">
                <a:latin typeface="Times New Roman"/>
                <a:cs typeface="Times New Roman"/>
              </a:rPr>
              <a:t>correct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hypothesis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contains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disjunctions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whereas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H </a:t>
            </a:r>
            <a:r>
              <a:rPr sz="2000" spc="135" dirty="0">
                <a:latin typeface="Times New Roman"/>
                <a:cs typeface="Times New Roman"/>
              </a:rPr>
              <a:t>contains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only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conjunctive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hypotheses,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given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enough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75" dirty="0">
                <a:latin typeface="Times New Roman"/>
                <a:cs typeface="Times New Roman"/>
              </a:rPr>
              <a:t>data,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S </a:t>
            </a:r>
            <a:r>
              <a:rPr sz="2000" spc="190" dirty="0">
                <a:latin typeface="Times New Roman"/>
                <a:cs typeface="Times New Roman"/>
              </a:rPr>
              <a:t>and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G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might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eventually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become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empty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15900"/>
            <a:ext cx="69068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cap="small" spc="150" dirty="0"/>
              <a:t>Given</a:t>
            </a:r>
            <a:r>
              <a:rPr cap="small" spc="260" dirty="0"/>
              <a:t> </a:t>
            </a:r>
            <a:r>
              <a:rPr cap="small" spc="215" dirty="0"/>
              <a:t>S</a:t>
            </a:r>
            <a:r>
              <a:rPr cap="small" spc="85" dirty="0"/>
              <a:t> </a:t>
            </a:r>
            <a:r>
              <a:rPr cap="small" spc="100" dirty="0"/>
              <a:t>and</a:t>
            </a:r>
            <a:r>
              <a:rPr cap="small" spc="240" dirty="0"/>
              <a:t> </a:t>
            </a:r>
            <a:r>
              <a:rPr cap="small" spc="110" dirty="0"/>
              <a:t>G, </a:t>
            </a:r>
            <a:r>
              <a:rPr cap="small" spc="150" dirty="0"/>
              <a:t>how</a:t>
            </a:r>
            <a:r>
              <a:rPr cap="small" spc="215" dirty="0"/>
              <a:t> </a:t>
            </a:r>
            <a:r>
              <a:rPr cap="small" spc="120" dirty="0"/>
              <a:t>do</a:t>
            </a:r>
            <a:r>
              <a:rPr cap="small" spc="229" dirty="0"/>
              <a:t> </a:t>
            </a:r>
            <a:r>
              <a:rPr cap="small" spc="165" dirty="0"/>
              <a:t>we</a:t>
            </a:r>
            <a:r>
              <a:rPr lang="en-US" cap="small" spc="250" dirty="0"/>
              <a:t> </a:t>
            </a:r>
            <a:r>
              <a:rPr cap="small" spc="114" dirty="0"/>
              <a:t>classify</a:t>
            </a:r>
            <a:r>
              <a:rPr cap="small" spc="275" dirty="0"/>
              <a:t> </a:t>
            </a:r>
            <a:r>
              <a:rPr cap="small" spc="-50" dirty="0"/>
              <a:t>a </a:t>
            </a:r>
            <a:r>
              <a:rPr cap="small" spc="180" dirty="0"/>
              <a:t>new</a:t>
            </a:r>
            <a:r>
              <a:rPr cap="small" spc="235" dirty="0"/>
              <a:t> </a:t>
            </a:r>
            <a:r>
              <a:rPr cap="small" spc="105" dirty="0"/>
              <a:t>example?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85" dirty="0"/>
              <a:t>If</a:t>
            </a:r>
            <a:r>
              <a:rPr spc="70" dirty="0"/>
              <a:t> </a:t>
            </a:r>
            <a:r>
              <a:rPr spc="215" dirty="0"/>
              <a:t>the</a:t>
            </a:r>
            <a:r>
              <a:rPr spc="65" dirty="0"/>
              <a:t> </a:t>
            </a:r>
            <a:r>
              <a:rPr spc="140" dirty="0"/>
              <a:t>version</a:t>
            </a:r>
            <a:r>
              <a:rPr spc="55" dirty="0"/>
              <a:t> </a:t>
            </a:r>
            <a:r>
              <a:rPr spc="145" dirty="0"/>
              <a:t>space</a:t>
            </a:r>
            <a:r>
              <a:rPr spc="75" dirty="0"/>
              <a:t> </a:t>
            </a:r>
            <a:r>
              <a:rPr spc="160" dirty="0"/>
              <a:t>contain</a:t>
            </a:r>
            <a:r>
              <a:rPr spc="70" dirty="0"/>
              <a:t> </a:t>
            </a:r>
            <a:r>
              <a:rPr spc="100" dirty="0"/>
              <a:t>only</a:t>
            </a:r>
            <a:r>
              <a:rPr spc="45" dirty="0"/>
              <a:t> </a:t>
            </a:r>
            <a:r>
              <a:rPr spc="125" dirty="0"/>
              <a:t>one</a:t>
            </a:r>
            <a:r>
              <a:rPr spc="75" dirty="0"/>
              <a:t> </a:t>
            </a:r>
            <a:r>
              <a:rPr spc="140" dirty="0"/>
              <a:t>hypothesis, </a:t>
            </a:r>
            <a:r>
              <a:rPr spc="225" dirty="0"/>
              <a:t>then</a:t>
            </a:r>
            <a:r>
              <a:rPr spc="75" dirty="0"/>
              <a:t> </a:t>
            </a:r>
            <a:r>
              <a:rPr spc="120" dirty="0"/>
              <a:t>classification</a:t>
            </a:r>
            <a:r>
              <a:rPr spc="35" dirty="0"/>
              <a:t> </a:t>
            </a:r>
            <a:r>
              <a:rPr dirty="0"/>
              <a:t>of</a:t>
            </a:r>
            <a:r>
              <a:rPr spc="80" dirty="0"/>
              <a:t> </a:t>
            </a:r>
            <a:r>
              <a:rPr spc="265" dirty="0"/>
              <a:t>a</a:t>
            </a:r>
            <a:r>
              <a:rPr spc="75" dirty="0"/>
              <a:t> </a:t>
            </a:r>
            <a:r>
              <a:rPr spc="170" dirty="0"/>
              <a:t>new</a:t>
            </a:r>
            <a:r>
              <a:rPr spc="70" dirty="0"/>
              <a:t> </a:t>
            </a:r>
            <a:r>
              <a:rPr spc="155" dirty="0"/>
              <a:t>example</a:t>
            </a:r>
            <a:r>
              <a:rPr spc="80" dirty="0"/>
              <a:t> </a:t>
            </a:r>
            <a:r>
              <a:rPr spc="100" dirty="0"/>
              <a:t>is </a:t>
            </a:r>
            <a:r>
              <a:rPr spc="170" dirty="0"/>
              <a:t>straightforward</a:t>
            </a:r>
          </a:p>
          <a:p>
            <a:pPr marL="286385" marR="699135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215" dirty="0"/>
              <a:t>What</a:t>
            </a:r>
            <a:r>
              <a:rPr spc="80" dirty="0"/>
              <a:t> </a:t>
            </a:r>
            <a:r>
              <a:rPr dirty="0"/>
              <a:t>if</a:t>
            </a:r>
            <a:r>
              <a:rPr spc="80" dirty="0"/>
              <a:t> </a:t>
            </a:r>
            <a:r>
              <a:rPr spc="215" dirty="0"/>
              <a:t>the</a:t>
            </a:r>
            <a:r>
              <a:rPr spc="70" dirty="0"/>
              <a:t> </a:t>
            </a:r>
            <a:r>
              <a:rPr spc="140" dirty="0"/>
              <a:t>version</a:t>
            </a:r>
            <a:r>
              <a:rPr spc="70" dirty="0"/>
              <a:t> </a:t>
            </a:r>
            <a:r>
              <a:rPr spc="145" dirty="0"/>
              <a:t>space</a:t>
            </a:r>
            <a:r>
              <a:rPr spc="85" dirty="0"/>
              <a:t> </a:t>
            </a:r>
            <a:r>
              <a:rPr spc="160" dirty="0"/>
              <a:t>contains</a:t>
            </a:r>
            <a:r>
              <a:rPr spc="70" dirty="0"/>
              <a:t> </a:t>
            </a:r>
            <a:r>
              <a:rPr spc="150" dirty="0"/>
              <a:t>multiple hypotheses,</a:t>
            </a:r>
            <a:r>
              <a:rPr spc="65" dirty="0"/>
              <a:t> </a:t>
            </a:r>
            <a:r>
              <a:rPr spc="125" dirty="0"/>
              <a:t>like</a:t>
            </a:r>
            <a:r>
              <a:rPr spc="65" dirty="0"/>
              <a:t> </a:t>
            </a:r>
            <a:r>
              <a:rPr spc="215" dirty="0"/>
              <a:t>the</a:t>
            </a:r>
            <a:r>
              <a:rPr spc="80" dirty="0"/>
              <a:t> </a:t>
            </a:r>
            <a:r>
              <a:rPr spc="125" dirty="0"/>
              <a:t>one</a:t>
            </a:r>
            <a:r>
              <a:rPr spc="80" dirty="0"/>
              <a:t> </a:t>
            </a:r>
            <a:r>
              <a:rPr spc="254" dirty="0"/>
              <a:t>that</a:t>
            </a:r>
            <a:r>
              <a:rPr spc="80" dirty="0"/>
              <a:t> </a:t>
            </a:r>
            <a:r>
              <a:rPr spc="125" dirty="0"/>
              <a:t>we</a:t>
            </a:r>
            <a:r>
              <a:rPr spc="65" dirty="0"/>
              <a:t> </a:t>
            </a:r>
            <a:r>
              <a:rPr spc="175" dirty="0"/>
              <a:t>just</a:t>
            </a:r>
            <a:r>
              <a:rPr spc="75" dirty="0"/>
              <a:t> </a:t>
            </a:r>
            <a:r>
              <a:rPr spc="120" dirty="0"/>
              <a:t>saw?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41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3542" y="2746120"/>
            <a:ext cx="560197" cy="3393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Classify</a:t>
            </a:r>
            <a:r>
              <a:rPr cap="small" spc="235" dirty="0"/>
              <a:t> </a:t>
            </a:r>
            <a:r>
              <a:rPr cap="small" spc="210" dirty="0"/>
              <a:t>the</a:t>
            </a:r>
            <a:r>
              <a:rPr cap="small" spc="260" dirty="0"/>
              <a:t> </a:t>
            </a:r>
            <a:r>
              <a:rPr cap="small" spc="110" dirty="0"/>
              <a:t>following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42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1948" y="3547617"/>
            <a:ext cx="6963409" cy="2884805"/>
            <a:chOff x="991948" y="3547617"/>
            <a:chExt cx="6963409" cy="28848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948" y="3578615"/>
              <a:ext cx="6962789" cy="2853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0090" y="3547617"/>
              <a:ext cx="592665" cy="4000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610" y="4437506"/>
              <a:ext cx="367156" cy="4927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8475" y="4557521"/>
              <a:ext cx="368300" cy="2760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7637" y="5748007"/>
              <a:ext cx="257556" cy="3213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2410" y="5831941"/>
              <a:ext cx="261365" cy="2438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9043" y="4613275"/>
              <a:ext cx="517734" cy="4009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6136" y="4567046"/>
              <a:ext cx="561086" cy="3462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10277" y="5681890"/>
              <a:ext cx="554863" cy="40750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016397" y="1431473"/>
            <a:ext cx="6541770" cy="1984375"/>
            <a:chOff x="1016397" y="1431473"/>
            <a:chExt cx="6541770" cy="198437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397" y="1431473"/>
              <a:ext cx="6524354" cy="1984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0219" y="1929256"/>
              <a:ext cx="704663" cy="7025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77685" y="2684398"/>
              <a:ext cx="213360" cy="3759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01229" y="2737738"/>
              <a:ext cx="256667" cy="233045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73847" y="2513076"/>
            <a:ext cx="95732" cy="15633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860538" y="2397632"/>
            <a:ext cx="180308" cy="2413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62670" y="2368804"/>
            <a:ext cx="454602" cy="20967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42732" y="2911094"/>
            <a:ext cx="65659" cy="17030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893001" y="2800350"/>
            <a:ext cx="269446" cy="220090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4" dirty="0"/>
              <a:t>Active</a:t>
            </a:r>
            <a:r>
              <a:rPr cap="small" spc="250" dirty="0"/>
              <a:t> </a:t>
            </a:r>
            <a:r>
              <a:rPr cap="small" spc="100" dirty="0"/>
              <a:t>Learning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5940" y="1463597"/>
            <a:ext cx="8229600" cy="464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140" dirty="0"/>
              <a:t>Given</a:t>
            </a:r>
            <a:r>
              <a:rPr spc="55" dirty="0"/>
              <a:t> </a:t>
            </a:r>
            <a:r>
              <a:rPr spc="215" dirty="0"/>
              <a:t>the</a:t>
            </a:r>
            <a:r>
              <a:rPr spc="80" dirty="0"/>
              <a:t> </a:t>
            </a:r>
            <a:r>
              <a:rPr spc="75" dirty="0"/>
              <a:t>following</a:t>
            </a:r>
            <a:r>
              <a:rPr spc="45" dirty="0"/>
              <a:t> </a:t>
            </a:r>
            <a:r>
              <a:rPr spc="140" dirty="0"/>
              <a:t>version</a:t>
            </a:r>
            <a:r>
              <a:rPr spc="65" dirty="0"/>
              <a:t> </a:t>
            </a:r>
            <a:r>
              <a:rPr spc="130" dirty="0"/>
              <a:t>space,</a:t>
            </a:r>
            <a:r>
              <a:rPr spc="65" dirty="0"/>
              <a:t> </a:t>
            </a:r>
            <a:r>
              <a:rPr spc="225" dirty="0"/>
              <a:t>and</a:t>
            </a:r>
            <a:r>
              <a:rPr spc="80" dirty="0"/>
              <a:t> </a:t>
            </a:r>
            <a:r>
              <a:rPr dirty="0"/>
              <a:t>if</a:t>
            </a:r>
            <a:r>
              <a:rPr spc="65" dirty="0"/>
              <a:t> </a:t>
            </a:r>
            <a:r>
              <a:rPr spc="125" dirty="0"/>
              <a:t>we</a:t>
            </a:r>
            <a:r>
              <a:rPr spc="85" dirty="0"/>
              <a:t> </a:t>
            </a:r>
            <a:r>
              <a:rPr spc="70" dirty="0"/>
              <a:t>give </a:t>
            </a:r>
            <a:r>
              <a:rPr spc="215" dirty="0"/>
              <a:t>the</a:t>
            </a:r>
            <a:r>
              <a:rPr spc="70" dirty="0"/>
              <a:t> </a:t>
            </a:r>
            <a:r>
              <a:rPr spc="170" dirty="0"/>
              <a:t>algorithm</a:t>
            </a:r>
            <a:r>
              <a:rPr spc="80" dirty="0"/>
              <a:t> </a:t>
            </a:r>
            <a:r>
              <a:rPr spc="215" dirty="0"/>
              <a:t>the</a:t>
            </a:r>
            <a:r>
              <a:rPr spc="65" dirty="0"/>
              <a:t> </a:t>
            </a:r>
            <a:r>
              <a:rPr spc="70" dirty="0"/>
              <a:t>choice</a:t>
            </a:r>
            <a:r>
              <a:rPr spc="60" dirty="0"/>
              <a:t> </a:t>
            </a:r>
            <a:r>
              <a:rPr spc="130" dirty="0"/>
              <a:t>to</a:t>
            </a:r>
            <a:r>
              <a:rPr spc="75" dirty="0"/>
              <a:t> </a:t>
            </a:r>
            <a:r>
              <a:rPr spc="85" dirty="0"/>
              <a:t>choose</a:t>
            </a:r>
            <a:r>
              <a:rPr spc="60" dirty="0"/>
              <a:t> </a:t>
            </a:r>
            <a:r>
              <a:rPr spc="215" dirty="0"/>
              <a:t>the</a:t>
            </a:r>
            <a:r>
              <a:rPr spc="80" dirty="0"/>
              <a:t> </a:t>
            </a:r>
            <a:r>
              <a:rPr spc="160" dirty="0"/>
              <a:t>next example</a:t>
            </a:r>
            <a:r>
              <a:rPr spc="65" dirty="0"/>
              <a:t> </a:t>
            </a:r>
            <a:r>
              <a:rPr spc="225" dirty="0"/>
              <a:t>and</a:t>
            </a:r>
            <a:r>
              <a:rPr spc="75" dirty="0"/>
              <a:t> </a:t>
            </a:r>
            <a:r>
              <a:rPr spc="220" dirty="0"/>
              <a:t>ask</a:t>
            </a:r>
            <a:r>
              <a:rPr spc="80" dirty="0"/>
              <a:t> for</a:t>
            </a:r>
            <a:r>
              <a:rPr spc="75" dirty="0"/>
              <a:t> </a:t>
            </a:r>
            <a:r>
              <a:rPr spc="170" dirty="0"/>
              <a:t>its</a:t>
            </a:r>
            <a:r>
              <a:rPr spc="65" dirty="0"/>
              <a:t> </a:t>
            </a:r>
            <a:r>
              <a:rPr spc="130" dirty="0"/>
              <a:t>label,</a:t>
            </a:r>
            <a:r>
              <a:rPr spc="75" dirty="0"/>
              <a:t> </a:t>
            </a:r>
            <a:r>
              <a:rPr spc="225" dirty="0"/>
              <a:t>what</a:t>
            </a:r>
            <a:r>
              <a:rPr spc="70" dirty="0"/>
              <a:t> </a:t>
            </a:r>
            <a:r>
              <a:rPr spc="150" dirty="0"/>
              <a:t>example should</a:t>
            </a:r>
            <a:r>
              <a:rPr spc="60" dirty="0"/>
              <a:t> </a:t>
            </a:r>
            <a:r>
              <a:rPr spc="170" dirty="0"/>
              <a:t>it</a:t>
            </a:r>
            <a:r>
              <a:rPr spc="80" dirty="0"/>
              <a:t> </a:t>
            </a:r>
            <a:r>
              <a:rPr spc="210" dirty="0"/>
              <a:t>ask</a:t>
            </a:r>
            <a:r>
              <a:rPr spc="85" dirty="0"/>
              <a:t> </a:t>
            </a:r>
            <a:r>
              <a:rPr spc="135" dirty="0"/>
              <a:t>about?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43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948" y="3578616"/>
            <a:ext cx="6962789" cy="28537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0" dirty="0"/>
              <a:t>Inductive</a:t>
            </a:r>
            <a:r>
              <a:rPr cap="small" spc="270" dirty="0"/>
              <a:t> </a:t>
            </a:r>
            <a:r>
              <a:rPr cap="small" spc="20" dirty="0"/>
              <a:t>Bias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4880" y="1600200"/>
            <a:ext cx="7254240" cy="480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73050" indent="-274320" algn="just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</a:tabLst>
            </a:pPr>
            <a:r>
              <a:rPr sz="2200" spc="90" dirty="0">
                <a:latin typeface="Times New Roman"/>
                <a:cs typeface="Times New Roman"/>
              </a:rPr>
              <a:t>We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85" dirty="0">
                <a:latin typeface="Times New Roman"/>
                <a:cs typeface="Times New Roman"/>
              </a:rPr>
              <a:t>assumed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H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conjunction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attributes. </a:t>
            </a:r>
            <a:r>
              <a:rPr sz="2200" spc="145" dirty="0">
                <a:latin typeface="Times New Roman"/>
                <a:cs typeface="Times New Roman"/>
              </a:rPr>
              <a:t>This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our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inductive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bias.</a:t>
            </a:r>
            <a:endParaRPr sz="2200" dirty="0">
              <a:latin typeface="Times New Roman"/>
              <a:cs typeface="Times New Roman"/>
            </a:endParaRPr>
          </a:p>
          <a:p>
            <a:pPr marL="299085" indent="-273685" algn="just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</a:tabLst>
            </a:pPr>
            <a:r>
              <a:rPr sz="2200" spc="195" dirty="0">
                <a:latin typeface="Times New Roman"/>
                <a:cs typeface="Times New Roman"/>
              </a:rPr>
              <a:t>What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85" dirty="0">
                <a:latin typeface="Times New Roman"/>
                <a:cs typeface="Times New Roman"/>
              </a:rPr>
              <a:t>happens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when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85" dirty="0">
                <a:latin typeface="Times New Roman"/>
                <a:cs typeface="Times New Roman"/>
              </a:rPr>
              <a:t>target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concept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not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in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H?</a:t>
            </a:r>
            <a:endParaRPr sz="2200" dirty="0">
              <a:latin typeface="Times New Roman"/>
              <a:cs typeface="Times New Roman"/>
            </a:endParaRPr>
          </a:p>
          <a:p>
            <a:pPr marL="299085" marR="127000" indent="-274320" algn="just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</a:tabLst>
            </a:pPr>
            <a:r>
              <a:rPr sz="2200" spc="200" dirty="0">
                <a:latin typeface="Times New Roman"/>
                <a:cs typeface="Times New Roman"/>
              </a:rPr>
              <a:t>Can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we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avoid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these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problems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by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having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hypothesis space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210" dirty="0">
                <a:latin typeface="Times New Roman"/>
                <a:cs typeface="Times New Roman"/>
              </a:rPr>
              <a:t>has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all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possible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hypotheses?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204" dirty="0">
                <a:latin typeface="Times New Roman"/>
                <a:cs typeface="Times New Roman"/>
              </a:rPr>
              <a:t>That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is,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85" dirty="0">
                <a:latin typeface="Times New Roman"/>
                <a:cs typeface="Times New Roman"/>
              </a:rPr>
              <a:t>what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our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hypothesis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space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unbiased?</a:t>
            </a:r>
            <a:endParaRPr sz="2200" dirty="0">
              <a:latin typeface="Times New Roman"/>
              <a:cs typeface="Times New Roman"/>
            </a:endParaRPr>
          </a:p>
          <a:p>
            <a:pPr marL="299085" indent="-273685" algn="just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</a:tabLst>
            </a:pPr>
            <a:r>
              <a:rPr sz="2200" spc="170" dirty="0">
                <a:latin typeface="Times New Roman"/>
                <a:cs typeface="Times New Roman"/>
              </a:rPr>
              <a:t>First,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how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big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such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hypothesis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space?</a:t>
            </a:r>
            <a:endParaRPr sz="2200" dirty="0">
              <a:latin typeface="Times New Roman"/>
              <a:cs typeface="Times New Roman"/>
            </a:endParaRPr>
          </a:p>
          <a:p>
            <a:pPr marL="664845" lvl="1" indent="-273685" algn="just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64845" algn="l"/>
              </a:tabLst>
            </a:pPr>
            <a:r>
              <a:rPr sz="1900" spc="100" dirty="0">
                <a:latin typeface="Times New Roman"/>
                <a:cs typeface="Times New Roman"/>
              </a:rPr>
              <a:t>Given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i="1" spc="195" dirty="0">
                <a:latin typeface="Times New Roman"/>
                <a:cs typeface="Times New Roman"/>
              </a:rPr>
              <a:t>n</a:t>
            </a:r>
            <a:r>
              <a:rPr sz="1900" i="1" spc="6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Boolean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50" dirty="0">
                <a:latin typeface="Times New Roman"/>
                <a:cs typeface="Times New Roman"/>
              </a:rPr>
              <a:t>attributes,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there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are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50" dirty="0">
                <a:latin typeface="STIXGeneral"/>
                <a:cs typeface="STIXGeneral"/>
              </a:rPr>
              <a:t>2</a:t>
            </a:r>
            <a:r>
              <a:rPr sz="2025" spc="225" baseline="28806" dirty="0">
                <a:latin typeface="STIXGeneral"/>
                <a:cs typeface="STIXGeneral"/>
              </a:rPr>
              <a:t>𝑛</a:t>
            </a:r>
            <a:r>
              <a:rPr sz="2025" spc="465" baseline="28806" dirty="0">
                <a:latin typeface="STIXGeneral"/>
                <a:cs typeface="STIXGeneral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possible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examples</a:t>
            </a:r>
            <a:endParaRPr sz="1900" dirty="0">
              <a:latin typeface="Times New Roman"/>
              <a:cs typeface="Times New Roman"/>
            </a:endParaRPr>
          </a:p>
          <a:p>
            <a:pPr marL="664845" lvl="1" indent="-273685" algn="just">
              <a:lnSpc>
                <a:spcPct val="100000"/>
              </a:lnSpc>
              <a:spcBef>
                <a:spcPts val="91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64845" algn="l"/>
              </a:tabLst>
            </a:pPr>
            <a:r>
              <a:rPr sz="1900" spc="150" dirty="0">
                <a:latin typeface="Times New Roman"/>
                <a:cs typeface="Times New Roman"/>
              </a:rPr>
              <a:t>Each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example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can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be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210" dirty="0">
                <a:latin typeface="Times New Roman"/>
                <a:cs typeface="Times New Roman"/>
              </a:rPr>
              <a:t>a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positive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or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negative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example</a:t>
            </a:r>
            <a:endParaRPr sz="1900" dirty="0">
              <a:latin typeface="Times New Roman"/>
              <a:cs typeface="Times New Roman"/>
            </a:endParaRPr>
          </a:p>
          <a:p>
            <a:pPr marL="273685" marR="1591310" lvl="1" indent="-273685" algn="r">
              <a:lnSpc>
                <a:spcPct val="100000"/>
              </a:lnSpc>
              <a:spcBef>
                <a:spcPts val="114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273685" algn="l"/>
              </a:tabLst>
            </a:pPr>
            <a:r>
              <a:rPr sz="1900" spc="100" dirty="0">
                <a:latin typeface="Times New Roman"/>
                <a:cs typeface="Times New Roman"/>
              </a:rPr>
              <a:t>Therefore,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there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are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50" dirty="0">
                <a:latin typeface="STIXGeneral"/>
                <a:cs typeface="STIXGeneral"/>
              </a:rPr>
              <a:t>2</a:t>
            </a:r>
            <a:r>
              <a:rPr sz="2025" spc="225" baseline="28806" dirty="0">
                <a:latin typeface="STIXGeneral"/>
                <a:cs typeface="STIXGeneral"/>
              </a:rPr>
              <a:t>2</a:t>
            </a:r>
            <a:r>
              <a:rPr sz="1725" spc="225" baseline="57971" dirty="0">
                <a:latin typeface="STIXGeneral"/>
                <a:cs typeface="STIXGeneral"/>
              </a:rPr>
              <a:t>𝑛</a:t>
            </a:r>
            <a:r>
              <a:rPr sz="1725" spc="562" baseline="57971" dirty="0">
                <a:latin typeface="STIXGeneral"/>
                <a:cs typeface="STIXGeneral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possible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hypotheses!</a:t>
            </a:r>
            <a:endParaRPr sz="1900" dirty="0">
              <a:latin typeface="Times New Roman"/>
              <a:cs typeface="Times New Roman"/>
            </a:endParaRPr>
          </a:p>
          <a:p>
            <a:pPr marL="273685" marR="1668145" indent="-273685" algn="r">
              <a:lnSpc>
                <a:spcPct val="100000"/>
              </a:lnSpc>
              <a:spcBef>
                <a:spcPts val="114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73685" algn="l"/>
              </a:tabLst>
            </a:pPr>
            <a:r>
              <a:rPr sz="2200" spc="95" dirty="0">
                <a:latin typeface="Times New Roman"/>
                <a:cs typeface="Times New Roman"/>
              </a:rPr>
              <a:t>Second,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how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useful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200" dirty="0">
                <a:latin typeface="Times New Roman"/>
                <a:cs typeface="Times New Roman"/>
              </a:rPr>
              <a:t>are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such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hypotheses?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Biased</a:t>
            </a:r>
            <a:r>
              <a:rPr cap="small" spc="235" dirty="0"/>
              <a:t> </a:t>
            </a:r>
            <a:r>
              <a:rPr cap="small" spc="70" dirty="0"/>
              <a:t>vs</a:t>
            </a:r>
            <a:r>
              <a:rPr cap="small" spc="265" dirty="0"/>
              <a:t> </a:t>
            </a:r>
            <a:r>
              <a:rPr cap="small" spc="160" dirty="0"/>
              <a:t>Unbiased</a:t>
            </a:r>
            <a:r>
              <a:rPr cap="small" spc="245" dirty="0"/>
              <a:t> </a:t>
            </a:r>
            <a:r>
              <a:rPr cap="small" spc="125" dirty="0"/>
              <a:t>Learning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314565" cy="420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28956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5" dirty="0">
                <a:latin typeface="Times New Roman"/>
                <a:cs typeface="Times New Roman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biased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we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make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assumptions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about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hypothesis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space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5" dirty="0">
                <a:latin typeface="Times New Roman"/>
                <a:cs typeface="Times New Roman"/>
              </a:rPr>
              <a:t>In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unbiased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learning,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no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assumptions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are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made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75"/>
              </a:spcBef>
            </a:pPr>
            <a:r>
              <a:rPr sz="2400" spc="175" dirty="0">
                <a:latin typeface="Times New Roman"/>
                <a:cs typeface="Times New Roman"/>
              </a:rPr>
              <a:t>about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hypothesis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space</a:t>
            </a:r>
            <a:endParaRPr sz="2400">
              <a:latin typeface="Times New Roman"/>
              <a:cs typeface="Times New Roman"/>
            </a:endParaRPr>
          </a:p>
          <a:p>
            <a:pPr marL="286385" marR="62865" indent="-274320">
              <a:lnSpc>
                <a:spcPct val="1201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5" dirty="0">
                <a:latin typeface="Times New Roman"/>
                <a:cs typeface="Times New Roman"/>
              </a:rPr>
              <a:t>Purpose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concept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learning: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generalize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unseen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80" dirty="0">
                <a:latin typeface="Times New Roman"/>
                <a:cs typeface="Times New Roman"/>
              </a:rPr>
              <a:t>Unbiased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learning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simply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memorizes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training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has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no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hope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generalizing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unseen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46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47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822268"/>
            <a:ext cx="341376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Another</a:t>
            </a:r>
            <a:r>
              <a:rPr cap="small" spc="245" dirty="0"/>
              <a:t> </a:t>
            </a:r>
            <a:r>
              <a:rPr cap="small" spc="105" dirty="0"/>
              <a:t>Example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95" dirty="0"/>
              <a:t>Is</a:t>
            </a:r>
            <a:r>
              <a:rPr cap="small" spc="250" dirty="0"/>
              <a:t> </a:t>
            </a:r>
            <a:r>
              <a:rPr cap="small" spc="210" dirty="0"/>
              <a:t>the</a:t>
            </a:r>
            <a:r>
              <a:rPr cap="small" spc="250" dirty="0"/>
              <a:t> </a:t>
            </a:r>
            <a:r>
              <a:rPr cap="small" spc="210" dirty="0"/>
              <a:t>Coffee</a:t>
            </a:r>
            <a:r>
              <a:rPr cap="small" spc="265" dirty="0"/>
              <a:t> </a:t>
            </a:r>
            <a:r>
              <a:rPr cap="small" spc="40" dirty="0"/>
              <a:t>Good?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21993"/>
            <a:ext cx="7294880" cy="461708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60" dirty="0">
                <a:latin typeface="Times New Roman"/>
                <a:cs typeface="Times New Roman"/>
              </a:rPr>
              <a:t>You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grind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210" dirty="0">
                <a:latin typeface="Times New Roman"/>
                <a:cs typeface="Times New Roman"/>
              </a:rPr>
              <a:t>and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brew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your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own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coffee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at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home</a:t>
            </a:r>
            <a:endParaRPr sz="2200">
              <a:latin typeface="Times New Roman"/>
              <a:cs typeface="Times New Roman"/>
            </a:endParaRPr>
          </a:p>
          <a:p>
            <a:pPr marL="286385" marR="307340" indent="-274320">
              <a:lnSpc>
                <a:spcPct val="110000"/>
              </a:lnSpc>
              <a:spcBef>
                <a:spcPts val="6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60" dirty="0">
                <a:latin typeface="Times New Roman"/>
                <a:cs typeface="Times New Roman"/>
              </a:rPr>
              <a:t>You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can</a:t>
            </a:r>
            <a:r>
              <a:rPr sz="2200" spc="114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control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grind</a:t>
            </a:r>
            <a:r>
              <a:rPr sz="2200" spc="114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size,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amount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coffee,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the </a:t>
            </a:r>
            <a:r>
              <a:rPr sz="2200" spc="190" dirty="0">
                <a:latin typeface="Times New Roman"/>
                <a:cs typeface="Times New Roman"/>
              </a:rPr>
              <a:t>water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85" dirty="0">
                <a:latin typeface="Times New Roman"/>
                <a:cs typeface="Times New Roman"/>
              </a:rPr>
              <a:t>temperature,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brewing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time,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85" dirty="0">
                <a:latin typeface="Times New Roman"/>
                <a:cs typeface="Times New Roman"/>
              </a:rPr>
              <a:t>etc.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6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55" dirty="0">
                <a:latin typeface="Times New Roman"/>
                <a:cs typeface="Times New Roman"/>
              </a:rPr>
              <a:t>For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simplicity,</a:t>
            </a:r>
            <a:r>
              <a:rPr sz="2200" spc="60" dirty="0">
                <a:latin typeface="Times New Roman"/>
                <a:cs typeface="Times New Roman"/>
              </a:rPr>
              <a:t> let’s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65" dirty="0">
                <a:latin typeface="Times New Roman"/>
                <a:cs typeface="Times New Roman"/>
              </a:rPr>
              <a:t>look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at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only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coffee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amount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85" dirty="0"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265"/>
              </a:spcBef>
            </a:pP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90" dirty="0">
                <a:latin typeface="Times New Roman"/>
                <a:cs typeface="Times New Roman"/>
              </a:rPr>
              <a:t>water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85" dirty="0">
                <a:latin typeface="Times New Roman"/>
                <a:cs typeface="Times New Roman"/>
              </a:rPr>
              <a:t>temperature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6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dirty="0">
                <a:latin typeface="Times New Roman"/>
                <a:cs typeface="Times New Roman"/>
              </a:rPr>
              <a:t>Too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little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or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too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much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coffee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not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30" dirty="0">
                <a:latin typeface="Times New Roman"/>
                <a:cs typeface="Times New Roman"/>
              </a:rPr>
              <a:t>good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69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dirty="0">
                <a:latin typeface="Times New Roman"/>
                <a:cs typeface="Times New Roman"/>
              </a:rPr>
              <a:t>Too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50" dirty="0">
                <a:latin typeface="Times New Roman"/>
                <a:cs typeface="Times New Roman"/>
              </a:rPr>
              <a:t>cold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or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too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hot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90" dirty="0">
                <a:latin typeface="Times New Roman"/>
                <a:cs typeface="Times New Roman"/>
              </a:rPr>
              <a:t>water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not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30" dirty="0">
                <a:latin typeface="Times New Roman"/>
                <a:cs typeface="Times New Roman"/>
              </a:rPr>
              <a:t>good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6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05" dirty="0">
                <a:latin typeface="Times New Roman"/>
                <a:cs typeface="Times New Roman"/>
              </a:rPr>
              <a:t>What’s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best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depends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on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person</a:t>
            </a:r>
            <a:endParaRPr sz="2200">
              <a:latin typeface="Times New Roman"/>
              <a:cs typeface="Times New Roman"/>
            </a:endParaRPr>
          </a:p>
          <a:p>
            <a:pPr marL="286385" marR="490855" indent="-274320" algn="just">
              <a:lnSpc>
                <a:spcPct val="110000"/>
              </a:lnSpc>
              <a:spcBef>
                <a:spcPts val="6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60" dirty="0">
                <a:latin typeface="Times New Roman"/>
                <a:cs typeface="Times New Roman"/>
              </a:rPr>
              <a:t>You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experiment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with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different</a:t>
            </a:r>
            <a:r>
              <a:rPr sz="2200" spc="11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coffee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190" dirty="0">
                <a:latin typeface="Times New Roman"/>
                <a:cs typeface="Times New Roman"/>
              </a:rPr>
              <a:t>amounts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185" dirty="0">
                <a:latin typeface="Times New Roman"/>
                <a:cs typeface="Times New Roman"/>
              </a:rPr>
              <a:t>and </a:t>
            </a:r>
            <a:r>
              <a:rPr sz="2200" spc="190" dirty="0">
                <a:latin typeface="Times New Roman"/>
                <a:cs typeface="Times New Roman"/>
              </a:rPr>
              <a:t>water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temperatures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210" dirty="0">
                <a:latin typeface="Times New Roman"/>
                <a:cs typeface="Times New Roman"/>
              </a:rPr>
              <a:t>and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record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your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experience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as </a:t>
            </a:r>
            <a:r>
              <a:rPr sz="2200" spc="110" dirty="0">
                <a:latin typeface="Times New Roman"/>
                <a:cs typeface="Times New Roman"/>
              </a:rPr>
              <a:t>positive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or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negative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35" dirty="0"/>
              <a:t>Experiment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49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4439" y="5956439"/>
            <a:ext cx="407924" cy="381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6532" y="5933541"/>
            <a:ext cx="953134" cy="46796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245483" y="5956363"/>
            <a:ext cx="290195" cy="422909"/>
          </a:xfrm>
          <a:custGeom>
            <a:avLst/>
            <a:gdLst/>
            <a:ahLst/>
            <a:cxnLst/>
            <a:rect l="l" t="t" r="r" b="b"/>
            <a:pathLst>
              <a:path w="290195" h="422910">
                <a:moveTo>
                  <a:pt x="151485" y="9956"/>
                </a:moveTo>
                <a:lnTo>
                  <a:pt x="150799" y="11353"/>
                </a:lnTo>
                <a:lnTo>
                  <a:pt x="150698" y="12065"/>
                </a:lnTo>
                <a:lnTo>
                  <a:pt x="151053" y="13449"/>
                </a:lnTo>
                <a:lnTo>
                  <a:pt x="151485" y="9956"/>
                </a:lnTo>
                <a:close/>
              </a:path>
              <a:path w="290195" h="422910">
                <a:moveTo>
                  <a:pt x="152666" y="19634"/>
                </a:moveTo>
                <a:lnTo>
                  <a:pt x="151053" y="13449"/>
                </a:lnTo>
                <a:lnTo>
                  <a:pt x="150749" y="16002"/>
                </a:lnTo>
                <a:lnTo>
                  <a:pt x="152666" y="19634"/>
                </a:lnTo>
                <a:close/>
              </a:path>
              <a:path w="290195" h="422910">
                <a:moveTo>
                  <a:pt x="154686" y="27076"/>
                </a:moveTo>
                <a:lnTo>
                  <a:pt x="154559" y="26885"/>
                </a:lnTo>
                <a:lnTo>
                  <a:pt x="154597" y="27076"/>
                </a:lnTo>
                <a:close/>
              </a:path>
              <a:path w="290195" h="422910">
                <a:moveTo>
                  <a:pt x="272910" y="145249"/>
                </a:moveTo>
                <a:lnTo>
                  <a:pt x="239128" y="145262"/>
                </a:lnTo>
                <a:lnTo>
                  <a:pt x="238861" y="145491"/>
                </a:lnTo>
                <a:lnTo>
                  <a:pt x="232410" y="151180"/>
                </a:lnTo>
                <a:lnTo>
                  <a:pt x="233045" y="150698"/>
                </a:lnTo>
                <a:lnTo>
                  <a:pt x="226060" y="156248"/>
                </a:lnTo>
                <a:lnTo>
                  <a:pt x="226314" y="155994"/>
                </a:lnTo>
                <a:lnTo>
                  <a:pt x="225971" y="156248"/>
                </a:lnTo>
                <a:lnTo>
                  <a:pt x="219608" y="160972"/>
                </a:lnTo>
                <a:lnTo>
                  <a:pt x="219290" y="161175"/>
                </a:lnTo>
                <a:lnTo>
                  <a:pt x="212725" y="165557"/>
                </a:lnTo>
                <a:lnTo>
                  <a:pt x="212852" y="165442"/>
                </a:lnTo>
                <a:lnTo>
                  <a:pt x="212661" y="165557"/>
                </a:lnTo>
                <a:lnTo>
                  <a:pt x="185801" y="182613"/>
                </a:lnTo>
                <a:lnTo>
                  <a:pt x="185928" y="182549"/>
                </a:lnTo>
                <a:lnTo>
                  <a:pt x="185547" y="182791"/>
                </a:lnTo>
                <a:lnTo>
                  <a:pt x="186309" y="150571"/>
                </a:lnTo>
                <a:lnTo>
                  <a:pt x="187058" y="81572"/>
                </a:lnTo>
                <a:lnTo>
                  <a:pt x="187032" y="80543"/>
                </a:lnTo>
                <a:lnTo>
                  <a:pt x="186944" y="79832"/>
                </a:lnTo>
                <a:lnTo>
                  <a:pt x="185547" y="56769"/>
                </a:lnTo>
                <a:lnTo>
                  <a:pt x="185293" y="52463"/>
                </a:lnTo>
                <a:lnTo>
                  <a:pt x="185166" y="52031"/>
                </a:lnTo>
                <a:lnTo>
                  <a:pt x="184200" y="41478"/>
                </a:lnTo>
                <a:lnTo>
                  <a:pt x="184150" y="40868"/>
                </a:lnTo>
                <a:lnTo>
                  <a:pt x="184150" y="41478"/>
                </a:lnTo>
                <a:lnTo>
                  <a:pt x="183705" y="33134"/>
                </a:lnTo>
                <a:lnTo>
                  <a:pt x="183375" y="29984"/>
                </a:lnTo>
                <a:lnTo>
                  <a:pt x="183134" y="28448"/>
                </a:lnTo>
                <a:lnTo>
                  <a:pt x="182549" y="25488"/>
                </a:lnTo>
                <a:lnTo>
                  <a:pt x="182499" y="25209"/>
                </a:lnTo>
                <a:lnTo>
                  <a:pt x="182499" y="25488"/>
                </a:lnTo>
                <a:lnTo>
                  <a:pt x="181800" y="22237"/>
                </a:lnTo>
                <a:lnTo>
                  <a:pt x="181737" y="21615"/>
                </a:lnTo>
                <a:lnTo>
                  <a:pt x="180898" y="18148"/>
                </a:lnTo>
                <a:lnTo>
                  <a:pt x="180594" y="17043"/>
                </a:lnTo>
                <a:lnTo>
                  <a:pt x="179590" y="13855"/>
                </a:lnTo>
                <a:lnTo>
                  <a:pt x="179590" y="33248"/>
                </a:lnTo>
                <a:lnTo>
                  <a:pt x="179590" y="13855"/>
                </a:lnTo>
                <a:lnTo>
                  <a:pt x="178765" y="12065"/>
                </a:lnTo>
                <a:lnTo>
                  <a:pt x="177901" y="20396"/>
                </a:lnTo>
                <a:lnTo>
                  <a:pt x="177901" y="25336"/>
                </a:lnTo>
                <a:lnTo>
                  <a:pt x="177571" y="23723"/>
                </a:lnTo>
                <a:lnTo>
                  <a:pt x="177520" y="24155"/>
                </a:lnTo>
                <a:lnTo>
                  <a:pt x="177469" y="23241"/>
                </a:lnTo>
                <a:lnTo>
                  <a:pt x="177571" y="23723"/>
                </a:lnTo>
                <a:lnTo>
                  <a:pt x="177761" y="21742"/>
                </a:lnTo>
                <a:lnTo>
                  <a:pt x="177660" y="24155"/>
                </a:lnTo>
                <a:lnTo>
                  <a:pt x="177901" y="25336"/>
                </a:lnTo>
                <a:lnTo>
                  <a:pt x="177901" y="20396"/>
                </a:lnTo>
                <a:lnTo>
                  <a:pt x="177774" y="21615"/>
                </a:lnTo>
                <a:lnTo>
                  <a:pt x="178320" y="16002"/>
                </a:lnTo>
                <a:lnTo>
                  <a:pt x="178765" y="12065"/>
                </a:lnTo>
                <a:lnTo>
                  <a:pt x="178943" y="10490"/>
                </a:lnTo>
                <a:lnTo>
                  <a:pt x="175768" y="5092"/>
                </a:lnTo>
                <a:lnTo>
                  <a:pt x="174472" y="4495"/>
                </a:lnTo>
                <a:lnTo>
                  <a:pt x="173228" y="2400"/>
                </a:lnTo>
                <a:lnTo>
                  <a:pt x="167271" y="355"/>
                </a:lnTo>
                <a:lnTo>
                  <a:pt x="166243" y="0"/>
                </a:lnTo>
                <a:lnTo>
                  <a:pt x="165252" y="406"/>
                </a:lnTo>
                <a:lnTo>
                  <a:pt x="159385" y="1562"/>
                </a:lnTo>
                <a:lnTo>
                  <a:pt x="157454" y="3581"/>
                </a:lnTo>
                <a:lnTo>
                  <a:pt x="157226" y="3683"/>
                </a:lnTo>
                <a:lnTo>
                  <a:pt x="157226" y="36271"/>
                </a:lnTo>
                <a:lnTo>
                  <a:pt x="156870" y="33134"/>
                </a:lnTo>
                <a:lnTo>
                  <a:pt x="156895" y="33261"/>
                </a:lnTo>
                <a:lnTo>
                  <a:pt x="157010" y="34239"/>
                </a:lnTo>
                <a:lnTo>
                  <a:pt x="157060" y="34772"/>
                </a:lnTo>
                <a:lnTo>
                  <a:pt x="157226" y="36271"/>
                </a:lnTo>
                <a:lnTo>
                  <a:pt x="157226" y="3683"/>
                </a:lnTo>
                <a:lnTo>
                  <a:pt x="155321" y="4470"/>
                </a:lnTo>
                <a:lnTo>
                  <a:pt x="155321" y="25476"/>
                </a:lnTo>
                <a:lnTo>
                  <a:pt x="155028" y="24587"/>
                </a:lnTo>
                <a:lnTo>
                  <a:pt x="155244" y="25476"/>
                </a:lnTo>
                <a:lnTo>
                  <a:pt x="155321" y="4470"/>
                </a:lnTo>
                <a:lnTo>
                  <a:pt x="153924" y="5041"/>
                </a:lnTo>
                <a:lnTo>
                  <a:pt x="151587" y="9766"/>
                </a:lnTo>
                <a:lnTo>
                  <a:pt x="151422" y="10490"/>
                </a:lnTo>
                <a:lnTo>
                  <a:pt x="151269" y="11722"/>
                </a:lnTo>
                <a:lnTo>
                  <a:pt x="151155" y="13804"/>
                </a:lnTo>
                <a:lnTo>
                  <a:pt x="152666" y="19634"/>
                </a:lnTo>
                <a:lnTo>
                  <a:pt x="154686" y="27076"/>
                </a:lnTo>
                <a:lnTo>
                  <a:pt x="154673" y="27393"/>
                </a:lnTo>
                <a:lnTo>
                  <a:pt x="156464" y="34772"/>
                </a:lnTo>
                <a:lnTo>
                  <a:pt x="156591" y="34950"/>
                </a:lnTo>
                <a:lnTo>
                  <a:pt x="157353" y="38201"/>
                </a:lnTo>
                <a:lnTo>
                  <a:pt x="157492" y="40868"/>
                </a:lnTo>
                <a:lnTo>
                  <a:pt x="157607" y="43434"/>
                </a:lnTo>
                <a:lnTo>
                  <a:pt x="158750" y="54597"/>
                </a:lnTo>
                <a:lnTo>
                  <a:pt x="158623" y="54203"/>
                </a:lnTo>
                <a:lnTo>
                  <a:pt x="158648" y="54597"/>
                </a:lnTo>
                <a:lnTo>
                  <a:pt x="160515" y="81432"/>
                </a:lnTo>
                <a:lnTo>
                  <a:pt x="159753" y="150672"/>
                </a:lnTo>
                <a:lnTo>
                  <a:pt x="159753" y="151168"/>
                </a:lnTo>
                <a:lnTo>
                  <a:pt x="158737" y="198450"/>
                </a:lnTo>
                <a:lnTo>
                  <a:pt x="158724" y="199097"/>
                </a:lnTo>
                <a:lnTo>
                  <a:pt x="158711" y="199453"/>
                </a:lnTo>
                <a:lnTo>
                  <a:pt x="146431" y="207073"/>
                </a:lnTo>
                <a:lnTo>
                  <a:pt x="145859" y="207391"/>
                </a:lnTo>
                <a:lnTo>
                  <a:pt x="131699" y="215341"/>
                </a:lnTo>
                <a:lnTo>
                  <a:pt x="132207" y="215099"/>
                </a:lnTo>
                <a:lnTo>
                  <a:pt x="105130" y="228942"/>
                </a:lnTo>
                <a:lnTo>
                  <a:pt x="104686" y="229120"/>
                </a:lnTo>
                <a:lnTo>
                  <a:pt x="92837" y="234061"/>
                </a:lnTo>
                <a:lnTo>
                  <a:pt x="92964" y="233984"/>
                </a:lnTo>
                <a:lnTo>
                  <a:pt x="92773" y="234061"/>
                </a:lnTo>
                <a:lnTo>
                  <a:pt x="64008" y="245618"/>
                </a:lnTo>
                <a:lnTo>
                  <a:pt x="63296" y="245922"/>
                </a:lnTo>
                <a:lnTo>
                  <a:pt x="38747" y="252437"/>
                </a:lnTo>
                <a:lnTo>
                  <a:pt x="38531" y="252501"/>
                </a:lnTo>
                <a:lnTo>
                  <a:pt x="27686" y="254838"/>
                </a:lnTo>
                <a:lnTo>
                  <a:pt x="26924" y="254990"/>
                </a:lnTo>
                <a:lnTo>
                  <a:pt x="27482" y="254876"/>
                </a:lnTo>
                <a:lnTo>
                  <a:pt x="11303" y="257378"/>
                </a:lnTo>
                <a:lnTo>
                  <a:pt x="8636" y="258102"/>
                </a:lnTo>
                <a:lnTo>
                  <a:pt x="3175" y="260210"/>
                </a:lnTo>
                <a:lnTo>
                  <a:pt x="0" y="264833"/>
                </a:lnTo>
                <a:lnTo>
                  <a:pt x="0" y="275132"/>
                </a:lnTo>
                <a:lnTo>
                  <a:pt x="3175" y="279755"/>
                </a:lnTo>
                <a:lnTo>
                  <a:pt x="8636" y="281863"/>
                </a:lnTo>
                <a:lnTo>
                  <a:pt x="13462" y="282727"/>
                </a:lnTo>
                <a:lnTo>
                  <a:pt x="30099" y="282397"/>
                </a:lnTo>
                <a:lnTo>
                  <a:pt x="71120" y="272630"/>
                </a:lnTo>
                <a:lnTo>
                  <a:pt x="103378" y="259892"/>
                </a:lnTo>
                <a:lnTo>
                  <a:pt x="103632" y="259816"/>
                </a:lnTo>
                <a:lnTo>
                  <a:pt x="115214" y="254990"/>
                </a:lnTo>
                <a:lnTo>
                  <a:pt x="115570" y="254838"/>
                </a:lnTo>
                <a:lnTo>
                  <a:pt x="116586" y="254419"/>
                </a:lnTo>
                <a:lnTo>
                  <a:pt x="117602" y="253949"/>
                </a:lnTo>
                <a:lnTo>
                  <a:pt x="120218" y="252603"/>
                </a:lnTo>
                <a:lnTo>
                  <a:pt x="120535" y="252437"/>
                </a:lnTo>
                <a:lnTo>
                  <a:pt x="132321" y="246380"/>
                </a:lnTo>
                <a:lnTo>
                  <a:pt x="133578" y="245732"/>
                </a:lnTo>
                <a:lnTo>
                  <a:pt x="145415" y="239649"/>
                </a:lnTo>
                <a:lnTo>
                  <a:pt x="157810" y="232676"/>
                </a:lnTo>
                <a:lnTo>
                  <a:pt x="155435" y="320776"/>
                </a:lnTo>
                <a:lnTo>
                  <a:pt x="155422" y="321564"/>
                </a:lnTo>
                <a:lnTo>
                  <a:pt x="153797" y="380161"/>
                </a:lnTo>
                <a:lnTo>
                  <a:pt x="153797" y="379120"/>
                </a:lnTo>
                <a:lnTo>
                  <a:pt x="153682" y="380161"/>
                </a:lnTo>
                <a:lnTo>
                  <a:pt x="150749" y="407022"/>
                </a:lnTo>
                <a:lnTo>
                  <a:pt x="150622" y="408825"/>
                </a:lnTo>
                <a:lnTo>
                  <a:pt x="150876" y="410641"/>
                </a:lnTo>
                <a:lnTo>
                  <a:pt x="153162" y="416928"/>
                </a:lnTo>
                <a:lnTo>
                  <a:pt x="154178" y="419392"/>
                </a:lnTo>
                <a:lnTo>
                  <a:pt x="156210" y="421271"/>
                </a:lnTo>
                <a:lnTo>
                  <a:pt x="158877" y="421919"/>
                </a:lnTo>
                <a:lnTo>
                  <a:pt x="161417" y="422567"/>
                </a:lnTo>
                <a:lnTo>
                  <a:pt x="164084" y="421894"/>
                </a:lnTo>
                <a:lnTo>
                  <a:pt x="169824" y="416902"/>
                </a:lnTo>
                <a:lnTo>
                  <a:pt x="171704" y="415340"/>
                </a:lnTo>
                <a:lnTo>
                  <a:pt x="172974" y="413207"/>
                </a:lnTo>
                <a:lnTo>
                  <a:pt x="173520" y="410641"/>
                </a:lnTo>
                <a:lnTo>
                  <a:pt x="179705" y="383489"/>
                </a:lnTo>
                <a:lnTo>
                  <a:pt x="180086" y="380961"/>
                </a:lnTo>
                <a:lnTo>
                  <a:pt x="181876" y="320763"/>
                </a:lnTo>
                <a:lnTo>
                  <a:pt x="184696" y="216115"/>
                </a:lnTo>
                <a:lnTo>
                  <a:pt x="186334" y="215099"/>
                </a:lnTo>
                <a:lnTo>
                  <a:pt x="200660" y="206209"/>
                </a:lnTo>
                <a:lnTo>
                  <a:pt x="200787" y="206082"/>
                </a:lnTo>
                <a:lnTo>
                  <a:pt x="227711" y="188696"/>
                </a:lnTo>
                <a:lnTo>
                  <a:pt x="228473" y="188175"/>
                </a:lnTo>
                <a:lnTo>
                  <a:pt x="235585" y="182918"/>
                </a:lnTo>
                <a:lnTo>
                  <a:pt x="235966" y="182549"/>
                </a:lnTo>
                <a:lnTo>
                  <a:pt x="242824" y="176834"/>
                </a:lnTo>
                <a:lnTo>
                  <a:pt x="243078" y="176568"/>
                </a:lnTo>
                <a:lnTo>
                  <a:pt x="249809" y="170611"/>
                </a:lnTo>
                <a:lnTo>
                  <a:pt x="256921" y="163525"/>
                </a:lnTo>
                <a:lnTo>
                  <a:pt x="259511" y="160731"/>
                </a:lnTo>
                <a:lnTo>
                  <a:pt x="263271" y="156679"/>
                </a:lnTo>
                <a:lnTo>
                  <a:pt x="268312" y="150698"/>
                </a:lnTo>
                <a:lnTo>
                  <a:pt x="272910" y="145249"/>
                </a:lnTo>
                <a:close/>
              </a:path>
              <a:path w="290195" h="422910">
                <a:moveTo>
                  <a:pt x="289941" y="125095"/>
                </a:moveTo>
                <a:lnTo>
                  <a:pt x="289775" y="122085"/>
                </a:lnTo>
                <a:lnTo>
                  <a:pt x="289560" y="118033"/>
                </a:lnTo>
                <a:lnTo>
                  <a:pt x="280416" y="109639"/>
                </a:lnTo>
                <a:lnTo>
                  <a:pt x="273304" y="109804"/>
                </a:lnTo>
                <a:lnTo>
                  <a:pt x="268986" y="114198"/>
                </a:lnTo>
                <a:lnTo>
                  <a:pt x="260604" y="122478"/>
                </a:lnTo>
                <a:lnTo>
                  <a:pt x="261112" y="122085"/>
                </a:lnTo>
                <a:lnTo>
                  <a:pt x="258826" y="124129"/>
                </a:lnTo>
                <a:lnTo>
                  <a:pt x="257924" y="125095"/>
                </a:lnTo>
                <a:lnTo>
                  <a:pt x="244919" y="139750"/>
                </a:lnTo>
                <a:lnTo>
                  <a:pt x="244233" y="140385"/>
                </a:lnTo>
                <a:lnTo>
                  <a:pt x="239141" y="145249"/>
                </a:lnTo>
                <a:lnTo>
                  <a:pt x="272910" y="145249"/>
                </a:lnTo>
                <a:lnTo>
                  <a:pt x="276148" y="141414"/>
                </a:lnTo>
                <a:lnTo>
                  <a:pt x="276479" y="141033"/>
                </a:lnTo>
                <a:lnTo>
                  <a:pt x="276098" y="141414"/>
                </a:lnTo>
                <a:lnTo>
                  <a:pt x="277761" y="139560"/>
                </a:lnTo>
                <a:lnTo>
                  <a:pt x="278130" y="139153"/>
                </a:lnTo>
                <a:lnTo>
                  <a:pt x="278511" y="138798"/>
                </a:lnTo>
                <a:lnTo>
                  <a:pt x="286004" y="129844"/>
                </a:lnTo>
                <a:lnTo>
                  <a:pt x="289941" y="125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9813" y="6048324"/>
            <a:ext cx="151764" cy="2590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3046" y="6087351"/>
            <a:ext cx="492759" cy="3929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70448" y="6061493"/>
            <a:ext cx="360045" cy="2715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80125" y="5857481"/>
            <a:ext cx="625609" cy="4298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6262" y="1781555"/>
            <a:ext cx="6715714" cy="399977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35" dirty="0"/>
              <a:t>Experiment</a:t>
            </a:r>
          </a:p>
        </p:txBody>
      </p:sp>
      <p:sp>
        <p:nvSpPr>
          <p:cNvPr id="3" name="object 3"/>
          <p:cNvSpPr/>
          <p:nvPr/>
        </p:nvSpPr>
        <p:spPr>
          <a:xfrm>
            <a:off x="1364614" y="3190494"/>
            <a:ext cx="539750" cy="247015"/>
          </a:xfrm>
          <a:custGeom>
            <a:avLst/>
            <a:gdLst/>
            <a:ahLst/>
            <a:cxnLst/>
            <a:rect l="l" t="t" r="r" b="b"/>
            <a:pathLst>
              <a:path w="539750" h="247014">
                <a:moveTo>
                  <a:pt x="460502" y="0"/>
                </a:moveTo>
                <a:lnTo>
                  <a:pt x="456946" y="10032"/>
                </a:lnTo>
                <a:lnTo>
                  <a:pt x="471261" y="16269"/>
                </a:lnTo>
                <a:lnTo>
                  <a:pt x="483552" y="24876"/>
                </a:lnTo>
                <a:lnTo>
                  <a:pt x="508511" y="64650"/>
                </a:lnTo>
                <a:lnTo>
                  <a:pt x="516762" y="122300"/>
                </a:lnTo>
                <a:lnTo>
                  <a:pt x="515836" y="144085"/>
                </a:lnTo>
                <a:lnTo>
                  <a:pt x="508458" y="181701"/>
                </a:lnTo>
                <a:lnTo>
                  <a:pt x="483536" y="222154"/>
                </a:lnTo>
                <a:lnTo>
                  <a:pt x="457327" y="237108"/>
                </a:lnTo>
                <a:lnTo>
                  <a:pt x="460502" y="247014"/>
                </a:lnTo>
                <a:lnTo>
                  <a:pt x="507632" y="219082"/>
                </a:lnTo>
                <a:lnTo>
                  <a:pt x="527829" y="186507"/>
                </a:lnTo>
                <a:lnTo>
                  <a:pt x="537977" y="146311"/>
                </a:lnTo>
                <a:lnTo>
                  <a:pt x="539241" y="123570"/>
                </a:lnTo>
                <a:lnTo>
                  <a:pt x="537977" y="100974"/>
                </a:lnTo>
                <a:lnTo>
                  <a:pt x="527829" y="60831"/>
                </a:lnTo>
                <a:lnTo>
                  <a:pt x="507615" y="28164"/>
                </a:lnTo>
                <a:lnTo>
                  <a:pt x="478381" y="6498"/>
                </a:lnTo>
                <a:lnTo>
                  <a:pt x="460502" y="0"/>
                </a:lnTo>
                <a:close/>
              </a:path>
              <a:path w="539750" h="247014">
                <a:moveTo>
                  <a:pt x="78740" y="0"/>
                </a:moveTo>
                <a:lnTo>
                  <a:pt x="31609" y="28164"/>
                </a:lnTo>
                <a:lnTo>
                  <a:pt x="11412" y="60831"/>
                </a:lnTo>
                <a:lnTo>
                  <a:pt x="1264" y="100974"/>
                </a:lnTo>
                <a:lnTo>
                  <a:pt x="0" y="123570"/>
                </a:lnTo>
                <a:lnTo>
                  <a:pt x="1264" y="146311"/>
                </a:lnTo>
                <a:lnTo>
                  <a:pt x="11412" y="186507"/>
                </a:lnTo>
                <a:lnTo>
                  <a:pt x="31555" y="219082"/>
                </a:lnTo>
                <a:lnTo>
                  <a:pt x="78740" y="247014"/>
                </a:lnTo>
                <a:lnTo>
                  <a:pt x="81915" y="237108"/>
                </a:lnTo>
                <a:lnTo>
                  <a:pt x="67819" y="230846"/>
                </a:lnTo>
                <a:lnTo>
                  <a:pt x="55641" y="222154"/>
                </a:lnTo>
                <a:lnTo>
                  <a:pt x="30676" y="181701"/>
                </a:lnTo>
                <a:lnTo>
                  <a:pt x="23385" y="144085"/>
                </a:lnTo>
                <a:lnTo>
                  <a:pt x="22478" y="122300"/>
                </a:lnTo>
                <a:lnTo>
                  <a:pt x="23385" y="101226"/>
                </a:lnTo>
                <a:lnTo>
                  <a:pt x="37084" y="49148"/>
                </a:lnTo>
                <a:lnTo>
                  <a:pt x="68034" y="16269"/>
                </a:lnTo>
                <a:lnTo>
                  <a:pt x="82296" y="10032"/>
                </a:lnTo>
                <a:lnTo>
                  <a:pt x="78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3240" y="1585087"/>
            <a:ext cx="6848475" cy="282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7084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65" dirty="0">
                <a:latin typeface="Times New Roman"/>
                <a:cs typeface="Times New Roman"/>
              </a:rPr>
              <a:t>Assume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hypothesis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 </a:t>
            </a:r>
            <a:r>
              <a:rPr sz="2400" spc="155" dirty="0">
                <a:latin typeface="Times New Roman"/>
                <a:cs typeface="Times New Roman"/>
              </a:rPr>
              <a:t>rectangles</a:t>
            </a:r>
            <a:endParaRPr sz="240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225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is,</a:t>
            </a:r>
            <a:endParaRPr sz="24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  <a:tab pos="1478915" algn="l"/>
              </a:tabLst>
            </a:pPr>
            <a:r>
              <a:rPr sz="2100" dirty="0">
                <a:latin typeface="STIXGeneral"/>
                <a:cs typeface="STIXGeneral"/>
              </a:rPr>
              <a:t>ℎ</a:t>
            </a:r>
            <a:r>
              <a:rPr sz="2100" spc="390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𝑎,</a:t>
            </a:r>
            <a:r>
              <a:rPr sz="2100" spc="-185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STIXGeneral"/>
                <a:cs typeface="STIXGeneral"/>
              </a:rPr>
              <a:t>𝑡</a:t>
            </a:r>
            <a:r>
              <a:rPr sz="2100" dirty="0">
                <a:latin typeface="STIXGeneral"/>
                <a:cs typeface="STIXGeneral"/>
              </a:rPr>
              <a:t>	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45" dirty="0">
                <a:latin typeface="STIXGeneral"/>
                <a:cs typeface="STIXGeneral"/>
              </a:rPr>
              <a:t> </a:t>
            </a:r>
            <a:r>
              <a:rPr sz="2100" spc="85" dirty="0">
                <a:latin typeface="STIXGeneral"/>
                <a:cs typeface="STIXGeneral"/>
              </a:rPr>
              <a:t>𝑝𝑜𝑠𝑖𝑡𝑖𝑣𝑒</a:t>
            </a:r>
            <a:r>
              <a:rPr sz="2100" spc="-5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if</a:t>
            </a:r>
            <a:r>
              <a:rPr sz="2100" spc="-60" dirty="0">
                <a:latin typeface="STIXGeneral"/>
                <a:cs typeface="STIXGeneral"/>
              </a:rPr>
              <a:t> </a:t>
            </a:r>
            <a:r>
              <a:rPr sz="2100" spc="95" dirty="0">
                <a:latin typeface="STIXGeneral"/>
                <a:cs typeface="STIXGeneral"/>
              </a:rPr>
              <a:t>𝑎</a:t>
            </a:r>
            <a:r>
              <a:rPr sz="2250" spc="142" baseline="-16666" dirty="0">
                <a:latin typeface="STIXGeneral"/>
                <a:cs typeface="STIXGeneral"/>
              </a:rPr>
              <a:t>1</a:t>
            </a:r>
            <a:r>
              <a:rPr sz="2250" spc="405" baseline="-16666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≤</a:t>
            </a:r>
            <a:r>
              <a:rPr sz="2100" spc="60" dirty="0">
                <a:latin typeface="STIXGeneral"/>
                <a:cs typeface="STIXGeneral"/>
              </a:rPr>
              <a:t> </a:t>
            </a:r>
            <a:r>
              <a:rPr sz="2100" spc="105" dirty="0">
                <a:latin typeface="STIXGeneral"/>
                <a:cs typeface="STIXGeneral"/>
              </a:rPr>
              <a:t>𝑎</a:t>
            </a:r>
            <a:r>
              <a:rPr sz="2100" spc="114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≤</a:t>
            </a:r>
            <a:r>
              <a:rPr sz="2100" spc="60" dirty="0">
                <a:latin typeface="STIXGeneral"/>
                <a:cs typeface="STIXGeneral"/>
              </a:rPr>
              <a:t> </a:t>
            </a:r>
            <a:r>
              <a:rPr sz="2100" spc="120" dirty="0">
                <a:latin typeface="STIXGeneral"/>
                <a:cs typeface="STIXGeneral"/>
              </a:rPr>
              <a:t>𝑎</a:t>
            </a:r>
            <a:r>
              <a:rPr sz="2250" spc="179" baseline="-16666" dirty="0">
                <a:latin typeface="STIXGeneral"/>
                <a:cs typeface="STIXGeneral"/>
              </a:rPr>
              <a:t>2</a:t>
            </a:r>
            <a:r>
              <a:rPr sz="2250" spc="254" baseline="-16666" dirty="0">
                <a:latin typeface="STIXGeneral"/>
                <a:cs typeface="STIXGeneral"/>
              </a:rPr>
              <a:t> </a:t>
            </a:r>
            <a:r>
              <a:rPr sz="2100" spc="100" dirty="0">
                <a:latin typeface="STIXGeneral"/>
                <a:cs typeface="STIXGeneral"/>
              </a:rPr>
              <a:t>and</a:t>
            </a:r>
            <a:r>
              <a:rPr sz="2100" spc="-65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STIXGeneral"/>
                <a:cs typeface="STIXGeneral"/>
              </a:rPr>
              <a:t>𝑡</a:t>
            </a:r>
            <a:r>
              <a:rPr sz="2250" spc="165" baseline="-16666" dirty="0">
                <a:latin typeface="STIXGeneral"/>
                <a:cs typeface="STIXGeneral"/>
              </a:rPr>
              <a:t>1</a:t>
            </a:r>
            <a:r>
              <a:rPr sz="2250" spc="419" baseline="-16666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≤</a:t>
            </a:r>
            <a:r>
              <a:rPr sz="2100" spc="60" dirty="0">
                <a:latin typeface="STIXGeneral"/>
                <a:cs typeface="STIXGeneral"/>
              </a:rPr>
              <a:t> </a:t>
            </a:r>
            <a:r>
              <a:rPr sz="2100" spc="170" dirty="0">
                <a:latin typeface="STIXGeneral"/>
                <a:cs typeface="STIXGeneral"/>
              </a:rPr>
              <a:t>𝑡</a:t>
            </a:r>
            <a:r>
              <a:rPr sz="2100" spc="11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≤</a:t>
            </a:r>
            <a:r>
              <a:rPr sz="2100" spc="60" dirty="0">
                <a:latin typeface="STIXGeneral"/>
                <a:cs typeface="STIXGeneral"/>
              </a:rPr>
              <a:t> </a:t>
            </a:r>
            <a:r>
              <a:rPr sz="2100" spc="105" dirty="0">
                <a:latin typeface="STIXGeneral"/>
                <a:cs typeface="STIXGeneral"/>
              </a:rPr>
              <a:t>𝑡</a:t>
            </a:r>
            <a:r>
              <a:rPr sz="2250" spc="157" baseline="-16666" dirty="0">
                <a:latin typeface="STIXGeneral"/>
                <a:cs typeface="STIXGeneral"/>
              </a:rPr>
              <a:t>2</a:t>
            </a:r>
            <a:endParaRPr sz="2250" baseline="-16666">
              <a:latin typeface="STIXGeneral"/>
              <a:cs typeface="STIXGeneral"/>
            </a:endParaRPr>
          </a:p>
          <a:p>
            <a:pPr marL="299085" marR="17780" indent="-274320">
              <a:lnSpc>
                <a:spcPct val="120100"/>
              </a:lnSpc>
              <a:spcBef>
                <a:spcPts val="55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215" dirty="0">
                <a:latin typeface="Times New Roman"/>
                <a:cs typeface="Times New Roman"/>
              </a:rPr>
              <a:t>What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S,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G,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version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based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training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data?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50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4" dirty="0"/>
              <a:t>What</a:t>
            </a:r>
            <a:r>
              <a:rPr cap="small" spc="240" dirty="0"/>
              <a:t> </a:t>
            </a:r>
            <a:r>
              <a:rPr cap="small" spc="195" dirty="0"/>
              <a:t>This</a:t>
            </a:r>
            <a:r>
              <a:rPr cap="small" spc="245" dirty="0"/>
              <a:t> </a:t>
            </a:r>
            <a:r>
              <a:rPr cap="small" spc="175" dirty="0"/>
              <a:t>Course</a:t>
            </a:r>
            <a:r>
              <a:rPr cap="small" spc="229" dirty="0"/>
              <a:t> </a:t>
            </a:r>
            <a:r>
              <a:rPr cap="small" spc="165" dirty="0"/>
              <a:t>is</a:t>
            </a:r>
            <a:r>
              <a:rPr cap="small" spc="245" dirty="0"/>
              <a:t> </a:t>
            </a:r>
            <a:r>
              <a:rPr cap="small" spc="100" dirty="0"/>
              <a:t>and</a:t>
            </a:r>
            <a:r>
              <a:rPr cap="small" spc="250" dirty="0"/>
              <a:t> </a:t>
            </a:r>
            <a:r>
              <a:rPr cap="small" spc="114" dirty="0"/>
              <a:t>What</a:t>
            </a:r>
            <a:r>
              <a:rPr cap="small" spc="245" dirty="0"/>
              <a:t> </a:t>
            </a:r>
            <a:r>
              <a:rPr cap="small" spc="140" dirty="0"/>
              <a:t>it</a:t>
            </a:r>
            <a:r>
              <a:rPr cap="small" spc="240" dirty="0"/>
              <a:t> </a:t>
            </a:r>
            <a:r>
              <a:rPr cap="small" spc="10" dirty="0"/>
              <a:t>isn’t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5037"/>
            <a:ext cx="6509384" cy="473265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This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not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deep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learning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course</a:t>
            </a:r>
            <a:endParaRPr sz="240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Times New Roman"/>
                <a:cs typeface="Times New Roman"/>
              </a:rPr>
              <a:t>We’ll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80" dirty="0">
                <a:latin typeface="Times New Roman"/>
                <a:cs typeface="Times New Roman"/>
              </a:rPr>
              <a:t>cover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DL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80" dirty="0">
                <a:latin typeface="Times New Roman"/>
                <a:cs typeface="Times New Roman"/>
              </a:rPr>
              <a:t>but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not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in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depth</a:t>
            </a:r>
            <a:endParaRPr sz="2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5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This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not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reinforcement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learning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course</a:t>
            </a:r>
            <a:endParaRPr sz="240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79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Times New Roman"/>
                <a:cs typeface="Times New Roman"/>
              </a:rPr>
              <a:t>We’ll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80" dirty="0">
                <a:latin typeface="Times New Roman"/>
                <a:cs typeface="Times New Roman"/>
              </a:rPr>
              <a:t>cover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RL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80" dirty="0">
                <a:latin typeface="Times New Roman"/>
                <a:cs typeface="Times New Roman"/>
              </a:rPr>
              <a:t>but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not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in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depth</a:t>
            </a:r>
            <a:endParaRPr sz="2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5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This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not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about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big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79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Times New Roman"/>
                <a:cs typeface="Times New Roman"/>
              </a:rPr>
              <a:t>We’ll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use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80" dirty="0">
                <a:latin typeface="Times New Roman"/>
                <a:cs typeface="Times New Roman"/>
              </a:rPr>
              <a:t>datasets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can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be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processed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using</a:t>
            </a:r>
            <a:endParaRPr sz="210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254"/>
              </a:spcBef>
            </a:pPr>
            <a:r>
              <a:rPr sz="2100" spc="145" dirty="0">
                <a:latin typeface="Times New Roman"/>
                <a:cs typeface="Times New Roman"/>
              </a:rPr>
              <a:t>personal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computers</a:t>
            </a:r>
            <a:endParaRPr sz="2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5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This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overview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course;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we’ll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cover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both</a:t>
            </a:r>
            <a:endParaRPr sz="240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25" dirty="0">
                <a:latin typeface="Times New Roman"/>
                <a:cs typeface="Times New Roman"/>
              </a:rPr>
              <a:t>Theory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(optimization</a:t>
            </a:r>
            <a:r>
              <a:rPr sz="2100" spc="70" dirty="0">
                <a:latin typeface="Times New Roman"/>
                <a:cs typeface="Times New Roman"/>
              </a:rPr>
              <a:t> for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example)</a:t>
            </a:r>
            <a:endParaRPr sz="2100">
              <a:latin typeface="Times New Roman"/>
              <a:cs typeface="Times New Roman"/>
            </a:endParaRPr>
          </a:p>
          <a:p>
            <a:pPr marL="652780" marR="5080" lvl="1" indent="-274955">
              <a:lnSpc>
                <a:spcPct val="11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10" dirty="0">
                <a:latin typeface="Times New Roman"/>
                <a:cs typeface="Times New Roman"/>
              </a:rPr>
              <a:t>Applications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(Python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programming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using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small </a:t>
            </a:r>
            <a:r>
              <a:rPr sz="2100" spc="155" dirty="0">
                <a:latin typeface="Times New Roman"/>
                <a:cs typeface="Times New Roman"/>
              </a:rPr>
              <a:t>datasets)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S,</a:t>
            </a:r>
            <a:r>
              <a:rPr cap="small" spc="110" dirty="0"/>
              <a:t> </a:t>
            </a:r>
            <a:r>
              <a:rPr cap="small" spc="114" dirty="0"/>
              <a:t>G,</a:t>
            </a:r>
            <a:r>
              <a:rPr cap="small" spc="110" dirty="0"/>
              <a:t> </a:t>
            </a:r>
            <a:r>
              <a:rPr cap="small" spc="150" dirty="0"/>
              <a:t>Version</a:t>
            </a:r>
            <a:r>
              <a:rPr cap="small" spc="270" dirty="0"/>
              <a:t> </a:t>
            </a:r>
            <a:r>
              <a:rPr cap="small" spc="140" dirty="0"/>
              <a:t>Space, </a:t>
            </a:r>
            <a:r>
              <a:rPr cap="small" dirty="0"/>
              <a:t>Max</a:t>
            </a:r>
            <a:r>
              <a:rPr cap="small" spc="280" dirty="0"/>
              <a:t> </a:t>
            </a:r>
            <a:r>
              <a:rPr cap="small" spc="114" dirty="0"/>
              <a:t>Margin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51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4439" y="5956439"/>
            <a:ext cx="407924" cy="381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6532" y="5933541"/>
            <a:ext cx="953134" cy="46796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245483" y="5956363"/>
            <a:ext cx="290195" cy="422909"/>
          </a:xfrm>
          <a:custGeom>
            <a:avLst/>
            <a:gdLst/>
            <a:ahLst/>
            <a:cxnLst/>
            <a:rect l="l" t="t" r="r" b="b"/>
            <a:pathLst>
              <a:path w="290195" h="422910">
                <a:moveTo>
                  <a:pt x="151485" y="9956"/>
                </a:moveTo>
                <a:lnTo>
                  <a:pt x="150799" y="11353"/>
                </a:lnTo>
                <a:lnTo>
                  <a:pt x="150698" y="12065"/>
                </a:lnTo>
                <a:lnTo>
                  <a:pt x="151053" y="13449"/>
                </a:lnTo>
                <a:lnTo>
                  <a:pt x="151485" y="9956"/>
                </a:lnTo>
                <a:close/>
              </a:path>
              <a:path w="290195" h="422910">
                <a:moveTo>
                  <a:pt x="152666" y="19634"/>
                </a:moveTo>
                <a:lnTo>
                  <a:pt x="151053" y="13449"/>
                </a:lnTo>
                <a:lnTo>
                  <a:pt x="150749" y="16002"/>
                </a:lnTo>
                <a:lnTo>
                  <a:pt x="152666" y="19634"/>
                </a:lnTo>
                <a:close/>
              </a:path>
              <a:path w="290195" h="422910">
                <a:moveTo>
                  <a:pt x="154686" y="27076"/>
                </a:moveTo>
                <a:lnTo>
                  <a:pt x="154559" y="26885"/>
                </a:lnTo>
                <a:lnTo>
                  <a:pt x="154597" y="27076"/>
                </a:lnTo>
                <a:close/>
              </a:path>
              <a:path w="290195" h="422910">
                <a:moveTo>
                  <a:pt x="272910" y="145249"/>
                </a:moveTo>
                <a:lnTo>
                  <a:pt x="239128" y="145262"/>
                </a:lnTo>
                <a:lnTo>
                  <a:pt x="238861" y="145491"/>
                </a:lnTo>
                <a:lnTo>
                  <a:pt x="232410" y="151180"/>
                </a:lnTo>
                <a:lnTo>
                  <a:pt x="233045" y="150698"/>
                </a:lnTo>
                <a:lnTo>
                  <a:pt x="226060" y="156248"/>
                </a:lnTo>
                <a:lnTo>
                  <a:pt x="226314" y="155994"/>
                </a:lnTo>
                <a:lnTo>
                  <a:pt x="225971" y="156248"/>
                </a:lnTo>
                <a:lnTo>
                  <a:pt x="219608" y="160972"/>
                </a:lnTo>
                <a:lnTo>
                  <a:pt x="219290" y="161175"/>
                </a:lnTo>
                <a:lnTo>
                  <a:pt x="212725" y="165557"/>
                </a:lnTo>
                <a:lnTo>
                  <a:pt x="212852" y="165442"/>
                </a:lnTo>
                <a:lnTo>
                  <a:pt x="212661" y="165557"/>
                </a:lnTo>
                <a:lnTo>
                  <a:pt x="185801" y="182613"/>
                </a:lnTo>
                <a:lnTo>
                  <a:pt x="185928" y="182549"/>
                </a:lnTo>
                <a:lnTo>
                  <a:pt x="185547" y="182791"/>
                </a:lnTo>
                <a:lnTo>
                  <a:pt x="186309" y="150571"/>
                </a:lnTo>
                <a:lnTo>
                  <a:pt x="187058" y="81572"/>
                </a:lnTo>
                <a:lnTo>
                  <a:pt x="187032" y="80543"/>
                </a:lnTo>
                <a:lnTo>
                  <a:pt x="186944" y="79832"/>
                </a:lnTo>
                <a:lnTo>
                  <a:pt x="185547" y="56769"/>
                </a:lnTo>
                <a:lnTo>
                  <a:pt x="185293" y="52463"/>
                </a:lnTo>
                <a:lnTo>
                  <a:pt x="185166" y="52031"/>
                </a:lnTo>
                <a:lnTo>
                  <a:pt x="184200" y="41478"/>
                </a:lnTo>
                <a:lnTo>
                  <a:pt x="184150" y="40868"/>
                </a:lnTo>
                <a:lnTo>
                  <a:pt x="184150" y="41478"/>
                </a:lnTo>
                <a:lnTo>
                  <a:pt x="183705" y="33134"/>
                </a:lnTo>
                <a:lnTo>
                  <a:pt x="183375" y="29984"/>
                </a:lnTo>
                <a:lnTo>
                  <a:pt x="183134" y="28448"/>
                </a:lnTo>
                <a:lnTo>
                  <a:pt x="182549" y="25488"/>
                </a:lnTo>
                <a:lnTo>
                  <a:pt x="182499" y="25209"/>
                </a:lnTo>
                <a:lnTo>
                  <a:pt x="182499" y="25488"/>
                </a:lnTo>
                <a:lnTo>
                  <a:pt x="181800" y="22237"/>
                </a:lnTo>
                <a:lnTo>
                  <a:pt x="181737" y="21615"/>
                </a:lnTo>
                <a:lnTo>
                  <a:pt x="180898" y="18148"/>
                </a:lnTo>
                <a:lnTo>
                  <a:pt x="180594" y="17043"/>
                </a:lnTo>
                <a:lnTo>
                  <a:pt x="179590" y="13855"/>
                </a:lnTo>
                <a:lnTo>
                  <a:pt x="179590" y="33248"/>
                </a:lnTo>
                <a:lnTo>
                  <a:pt x="179590" y="13855"/>
                </a:lnTo>
                <a:lnTo>
                  <a:pt x="178765" y="12065"/>
                </a:lnTo>
                <a:lnTo>
                  <a:pt x="177901" y="20396"/>
                </a:lnTo>
                <a:lnTo>
                  <a:pt x="177901" y="25336"/>
                </a:lnTo>
                <a:lnTo>
                  <a:pt x="177571" y="23723"/>
                </a:lnTo>
                <a:lnTo>
                  <a:pt x="177520" y="24155"/>
                </a:lnTo>
                <a:lnTo>
                  <a:pt x="177469" y="23241"/>
                </a:lnTo>
                <a:lnTo>
                  <a:pt x="177571" y="23723"/>
                </a:lnTo>
                <a:lnTo>
                  <a:pt x="177761" y="21742"/>
                </a:lnTo>
                <a:lnTo>
                  <a:pt x="177660" y="24155"/>
                </a:lnTo>
                <a:lnTo>
                  <a:pt x="177901" y="25336"/>
                </a:lnTo>
                <a:lnTo>
                  <a:pt x="177901" y="20396"/>
                </a:lnTo>
                <a:lnTo>
                  <a:pt x="177774" y="21615"/>
                </a:lnTo>
                <a:lnTo>
                  <a:pt x="178320" y="16002"/>
                </a:lnTo>
                <a:lnTo>
                  <a:pt x="178765" y="12065"/>
                </a:lnTo>
                <a:lnTo>
                  <a:pt x="178943" y="10490"/>
                </a:lnTo>
                <a:lnTo>
                  <a:pt x="175768" y="5092"/>
                </a:lnTo>
                <a:lnTo>
                  <a:pt x="174472" y="4495"/>
                </a:lnTo>
                <a:lnTo>
                  <a:pt x="173228" y="2400"/>
                </a:lnTo>
                <a:lnTo>
                  <a:pt x="167271" y="355"/>
                </a:lnTo>
                <a:lnTo>
                  <a:pt x="166243" y="0"/>
                </a:lnTo>
                <a:lnTo>
                  <a:pt x="165252" y="406"/>
                </a:lnTo>
                <a:lnTo>
                  <a:pt x="159385" y="1562"/>
                </a:lnTo>
                <a:lnTo>
                  <a:pt x="157454" y="3581"/>
                </a:lnTo>
                <a:lnTo>
                  <a:pt x="157226" y="3683"/>
                </a:lnTo>
                <a:lnTo>
                  <a:pt x="157226" y="36271"/>
                </a:lnTo>
                <a:lnTo>
                  <a:pt x="156870" y="33134"/>
                </a:lnTo>
                <a:lnTo>
                  <a:pt x="156895" y="33261"/>
                </a:lnTo>
                <a:lnTo>
                  <a:pt x="157010" y="34239"/>
                </a:lnTo>
                <a:lnTo>
                  <a:pt x="157060" y="34772"/>
                </a:lnTo>
                <a:lnTo>
                  <a:pt x="157226" y="36271"/>
                </a:lnTo>
                <a:lnTo>
                  <a:pt x="157226" y="3683"/>
                </a:lnTo>
                <a:lnTo>
                  <a:pt x="155321" y="4470"/>
                </a:lnTo>
                <a:lnTo>
                  <a:pt x="155321" y="25476"/>
                </a:lnTo>
                <a:lnTo>
                  <a:pt x="155028" y="24587"/>
                </a:lnTo>
                <a:lnTo>
                  <a:pt x="155244" y="25476"/>
                </a:lnTo>
                <a:lnTo>
                  <a:pt x="155321" y="4470"/>
                </a:lnTo>
                <a:lnTo>
                  <a:pt x="153924" y="5041"/>
                </a:lnTo>
                <a:lnTo>
                  <a:pt x="151587" y="9766"/>
                </a:lnTo>
                <a:lnTo>
                  <a:pt x="151422" y="10490"/>
                </a:lnTo>
                <a:lnTo>
                  <a:pt x="151269" y="11722"/>
                </a:lnTo>
                <a:lnTo>
                  <a:pt x="151155" y="13804"/>
                </a:lnTo>
                <a:lnTo>
                  <a:pt x="152666" y="19634"/>
                </a:lnTo>
                <a:lnTo>
                  <a:pt x="154686" y="27076"/>
                </a:lnTo>
                <a:lnTo>
                  <a:pt x="154673" y="27393"/>
                </a:lnTo>
                <a:lnTo>
                  <a:pt x="156464" y="34772"/>
                </a:lnTo>
                <a:lnTo>
                  <a:pt x="156591" y="34950"/>
                </a:lnTo>
                <a:lnTo>
                  <a:pt x="157353" y="38201"/>
                </a:lnTo>
                <a:lnTo>
                  <a:pt x="157492" y="40868"/>
                </a:lnTo>
                <a:lnTo>
                  <a:pt x="157607" y="43434"/>
                </a:lnTo>
                <a:lnTo>
                  <a:pt x="158750" y="54597"/>
                </a:lnTo>
                <a:lnTo>
                  <a:pt x="158623" y="54203"/>
                </a:lnTo>
                <a:lnTo>
                  <a:pt x="158648" y="54597"/>
                </a:lnTo>
                <a:lnTo>
                  <a:pt x="160515" y="81432"/>
                </a:lnTo>
                <a:lnTo>
                  <a:pt x="159753" y="150672"/>
                </a:lnTo>
                <a:lnTo>
                  <a:pt x="159753" y="151168"/>
                </a:lnTo>
                <a:lnTo>
                  <a:pt x="158737" y="198450"/>
                </a:lnTo>
                <a:lnTo>
                  <a:pt x="158724" y="199097"/>
                </a:lnTo>
                <a:lnTo>
                  <a:pt x="158711" y="199453"/>
                </a:lnTo>
                <a:lnTo>
                  <a:pt x="146431" y="207073"/>
                </a:lnTo>
                <a:lnTo>
                  <a:pt x="145859" y="207391"/>
                </a:lnTo>
                <a:lnTo>
                  <a:pt x="131699" y="215341"/>
                </a:lnTo>
                <a:lnTo>
                  <a:pt x="132207" y="215099"/>
                </a:lnTo>
                <a:lnTo>
                  <a:pt x="105130" y="228942"/>
                </a:lnTo>
                <a:lnTo>
                  <a:pt x="104686" y="229120"/>
                </a:lnTo>
                <a:lnTo>
                  <a:pt x="92837" y="234061"/>
                </a:lnTo>
                <a:lnTo>
                  <a:pt x="92964" y="233984"/>
                </a:lnTo>
                <a:lnTo>
                  <a:pt x="92773" y="234061"/>
                </a:lnTo>
                <a:lnTo>
                  <a:pt x="64008" y="245618"/>
                </a:lnTo>
                <a:lnTo>
                  <a:pt x="63296" y="245922"/>
                </a:lnTo>
                <a:lnTo>
                  <a:pt x="38747" y="252437"/>
                </a:lnTo>
                <a:lnTo>
                  <a:pt x="38531" y="252501"/>
                </a:lnTo>
                <a:lnTo>
                  <a:pt x="27686" y="254838"/>
                </a:lnTo>
                <a:lnTo>
                  <a:pt x="26924" y="254990"/>
                </a:lnTo>
                <a:lnTo>
                  <a:pt x="27482" y="254876"/>
                </a:lnTo>
                <a:lnTo>
                  <a:pt x="11303" y="257378"/>
                </a:lnTo>
                <a:lnTo>
                  <a:pt x="8636" y="258102"/>
                </a:lnTo>
                <a:lnTo>
                  <a:pt x="3175" y="260210"/>
                </a:lnTo>
                <a:lnTo>
                  <a:pt x="0" y="264833"/>
                </a:lnTo>
                <a:lnTo>
                  <a:pt x="0" y="275132"/>
                </a:lnTo>
                <a:lnTo>
                  <a:pt x="3175" y="279755"/>
                </a:lnTo>
                <a:lnTo>
                  <a:pt x="8636" y="281863"/>
                </a:lnTo>
                <a:lnTo>
                  <a:pt x="13462" y="282727"/>
                </a:lnTo>
                <a:lnTo>
                  <a:pt x="30099" y="282397"/>
                </a:lnTo>
                <a:lnTo>
                  <a:pt x="71120" y="272630"/>
                </a:lnTo>
                <a:lnTo>
                  <a:pt x="103378" y="259892"/>
                </a:lnTo>
                <a:lnTo>
                  <a:pt x="103632" y="259816"/>
                </a:lnTo>
                <a:lnTo>
                  <a:pt x="115214" y="254990"/>
                </a:lnTo>
                <a:lnTo>
                  <a:pt x="115570" y="254838"/>
                </a:lnTo>
                <a:lnTo>
                  <a:pt x="116586" y="254419"/>
                </a:lnTo>
                <a:lnTo>
                  <a:pt x="117602" y="253949"/>
                </a:lnTo>
                <a:lnTo>
                  <a:pt x="120218" y="252603"/>
                </a:lnTo>
                <a:lnTo>
                  <a:pt x="120535" y="252437"/>
                </a:lnTo>
                <a:lnTo>
                  <a:pt x="132321" y="246380"/>
                </a:lnTo>
                <a:lnTo>
                  <a:pt x="133578" y="245732"/>
                </a:lnTo>
                <a:lnTo>
                  <a:pt x="145415" y="239649"/>
                </a:lnTo>
                <a:lnTo>
                  <a:pt x="157810" y="232676"/>
                </a:lnTo>
                <a:lnTo>
                  <a:pt x="155435" y="320776"/>
                </a:lnTo>
                <a:lnTo>
                  <a:pt x="155422" y="321564"/>
                </a:lnTo>
                <a:lnTo>
                  <a:pt x="153797" y="380161"/>
                </a:lnTo>
                <a:lnTo>
                  <a:pt x="153797" y="379120"/>
                </a:lnTo>
                <a:lnTo>
                  <a:pt x="153682" y="380161"/>
                </a:lnTo>
                <a:lnTo>
                  <a:pt x="150749" y="407022"/>
                </a:lnTo>
                <a:lnTo>
                  <a:pt x="150622" y="408825"/>
                </a:lnTo>
                <a:lnTo>
                  <a:pt x="150876" y="410641"/>
                </a:lnTo>
                <a:lnTo>
                  <a:pt x="153162" y="416928"/>
                </a:lnTo>
                <a:lnTo>
                  <a:pt x="154178" y="419392"/>
                </a:lnTo>
                <a:lnTo>
                  <a:pt x="156210" y="421271"/>
                </a:lnTo>
                <a:lnTo>
                  <a:pt x="158877" y="421919"/>
                </a:lnTo>
                <a:lnTo>
                  <a:pt x="161417" y="422567"/>
                </a:lnTo>
                <a:lnTo>
                  <a:pt x="164084" y="421894"/>
                </a:lnTo>
                <a:lnTo>
                  <a:pt x="169824" y="416902"/>
                </a:lnTo>
                <a:lnTo>
                  <a:pt x="171704" y="415340"/>
                </a:lnTo>
                <a:lnTo>
                  <a:pt x="172974" y="413207"/>
                </a:lnTo>
                <a:lnTo>
                  <a:pt x="173520" y="410641"/>
                </a:lnTo>
                <a:lnTo>
                  <a:pt x="179705" y="383489"/>
                </a:lnTo>
                <a:lnTo>
                  <a:pt x="180086" y="380961"/>
                </a:lnTo>
                <a:lnTo>
                  <a:pt x="181876" y="320763"/>
                </a:lnTo>
                <a:lnTo>
                  <a:pt x="184696" y="216115"/>
                </a:lnTo>
                <a:lnTo>
                  <a:pt x="186334" y="215099"/>
                </a:lnTo>
                <a:lnTo>
                  <a:pt x="200660" y="206209"/>
                </a:lnTo>
                <a:lnTo>
                  <a:pt x="200787" y="206082"/>
                </a:lnTo>
                <a:lnTo>
                  <a:pt x="227711" y="188696"/>
                </a:lnTo>
                <a:lnTo>
                  <a:pt x="228473" y="188175"/>
                </a:lnTo>
                <a:lnTo>
                  <a:pt x="235585" y="182918"/>
                </a:lnTo>
                <a:lnTo>
                  <a:pt x="235966" y="182549"/>
                </a:lnTo>
                <a:lnTo>
                  <a:pt x="242824" y="176834"/>
                </a:lnTo>
                <a:lnTo>
                  <a:pt x="243078" y="176568"/>
                </a:lnTo>
                <a:lnTo>
                  <a:pt x="249809" y="170611"/>
                </a:lnTo>
                <a:lnTo>
                  <a:pt x="256921" y="163525"/>
                </a:lnTo>
                <a:lnTo>
                  <a:pt x="259511" y="160731"/>
                </a:lnTo>
                <a:lnTo>
                  <a:pt x="263271" y="156679"/>
                </a:lnTo>
                <a:lnTo>
                  <a:pt x="268312" y="150698"/>
                </a:lnTo>
                <a:lnTo>
                  <a:pt x="272910" y="145249"/>
                </a:lnTo>
                <a:close/>
              </a:path>
              <a:path w="290195" h="422910">
                <a:moveTo>
                  <a:pt x="289941" y="125095"/>
                </a:moveTo>
                <a:lnTo>
                  <a:pt x="289775" y="122085"/>
                </a:lnTo>
                <a:lnTo>
                  <a:pt x="289560" y="118033"/>
                </a:lnTo>
                <a:lnTo>
                  <a:pt x="280416" y="109639"/>
                </a:lnTo>
                <a:lnTo>
                  <a:pt x="273304" y="109804"/>
                </a:lnTo>
                <a:lnTo>
                  <a:pt x="268986" y="114198"/>
                </a:lnTo>
                <a:lnTo>
                  <a:pt x="260604" y="122478"/>
                </a:lnTo>
                <a:lnTo>
                  <a:pt x="261112" y="122085"/>
                </a:lnTo>
                <a:lnTo>
                  <a:pt x="258826" y="124129"/>
                </a:lnTo>
                <a:lnTo>
                  <a:pt x="257924" y="125095"/>
                </a:lnTo>
                <a:lnTo>
                  <a:pt x="244919" y="139750"/>
                </a:lnTo>
                <a:lnTo>
                  <a:pt x="244233" y="140385"/>
                </a:lnTo>
                <a:lnTo>
                  <a:pt x="239141" y="145249"/>
                </a:lnTo>
                <a:lnTo>
                  <a:pt x="272910" y="145249"/>
                </a:lnTo>
                <a:lnTo>
                  <a:pt x="276148" y="141414"/>
                </a:lnTo>
                <a:lnTo>
                  <a:pt x="276479" y="141033"/>
                </a:lnTo>
                <a:lnTo>
                  <a:pt x="276098" y="141414"/>
                </a:lnTo>
                <a:lnTo>
                  <a:pt x="277761" y="139560"/>
                </a:lnTo>
                <a:lnTo>
                  <a:pt x="278130" y="139153"/>
                </a:lnTo>
                <a:lnTo>
                  <a:pt x="278511" y="138798"/>
                </a:lnTo>
                <a:lnTo>
                  <a:pt x="286004" y="129844"/>
                </a:lnTo>
                <a:lnTo>
                  <a:pt x="289941" y="125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9813" y="6048324"/>
            <a:ext cx="151764" cy="2590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3046" y="6087351"/>
            <a:ext cx="492759" cy="3929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70448" y="6061493"/>
            <a:ext cx="360045" cy="2715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80125" y="5857481"/>
            <a:ext cx="625609" cy="4298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6262" y="1781555"/>
            <a:ext cx="6715714" cy="399977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5" dirty="0"/>
              <a:t>Course</a:t>
            </a:r>
            <a:r>
              <a:rPr cap="small" spc="240" dirty="0"/>
              <a:t> </a:t>
            </a:r>
            <a:r>
              <a:rPr cap="small" spc="170" dirty="0"/>
              <a:t>Objectives</a:t>
            </a:r>
            <a:r>
              <a:rPr cap="small" spc="320" dirty="0"/>
              <a:t> </a:t>
            </a:r>
            <a:r>
              <a:rPr cap="small" spc="100" dirty="0"/>
              <a:t>and</a:t>
            </a:r>
            <a:r>
              <a:rPr cap="small" spc="245" dirty="0"/>
              <a:t> </a:t>
            </a:r>
            <a:r>
              <a:rPr cap="small" spc="135" dirty="0"/>
              <a:t>Outcomes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125"/>
            <a:ext cx="6994525" cy="304101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0" dirty="0">
                <a:latin typeface="Times New Roman"/>
                <a:cs typeface="Times New Roman"/>
              </a:rPr>
              <a:t>Understand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why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how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ML</a:t>
            </a:r>
            <a:endParaRPr sz="2400">
              <a:latin typeface="Times New Roman"/>
              <a:cs typeface="Times New Roman"/>
            </a:endParaRPr>
          </a:p>
          <a:p>
            <a:pPr marL="286385" marR="29845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0" dirty="0">
                <a:latin typeface="Times New Roman"/>
                <a:cs typeface="Times New Roman"/>
              </a:rPr>
              <a:t>Derive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fundamental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algorithms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starting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from </a:t>
            </a:r>
            <a:r>
              <a:rPr sz="2400" spc="125" dirty="0">
                <a:latin typeface="Times New Roman"/>
                <a:cs typeface="Times New Roman"/>
              </a:rPr>
              <a:t>basic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mathematical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probabilistic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principles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90" dirty="0">
                <a:latin typeface="Times New Roman"/>
                <a:cs typeface="Times New Roman"/>
              </a:rPr>
              <a:t>Apply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several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algorithms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real-</a:t>
            </a:r>
            <a:r>
              <a:rPr sz="2400" spc="130" dirty="0">
                <a:latin typeface="Times New Roman"/>
                <a:cs typeface="Times New Roman"/>
              </a:rPr>
              <a:t>world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datasets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Perform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model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hyperparameter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selection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5" dirty="0">
                <a:latin typeface="Times New Roman"/>
                <a:cs typeface="Times New Roman"/>
              </a:rPr>
              <a:t>Elaborate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limitations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ML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/>
              <a:t>GRADING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027076"/>
              </p:ext>
            </p:extLst>
          </p:nvPr>
        </p:nvGraphicFramePr>
        <p:xfrm>
          <a:off x="1924050" y="2362200"/>
          <a:ext cx="52959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110" dirty="0">
                          <a:latin typeface="Times New Roman"/>
                          <a:cs typeface="Times New Roman"/>
                        </a:rPr>
                        <a:t>Assignments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lang="en-US" sz="1800" spc="3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800" spc="30" dirty="0">
                          <a:latin typeface="Times New Roman"/>
                          <a:cs typeface="Times New Roman"/>
                        </a:rPr>
                        <a:t>0%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Project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800" spc="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0%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35" dirty="0">
                          <a:latin typeface="Times New Roman"/>
                          <a:cs typeface="Times New Roman"/>
                        </a:rPr>
                        <a:t>Midterm</a:t>
                      </a:r>
                      <a:r>
                        <a:rPr sz="18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Exam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800" spc="35" dirty="0">
                          <a:latin typeface="Times New Roman"/>
                          <a:cs typeface="Times New Roman"/>
                        </a:rPr>
                        <a:t>15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%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Final</a:t>
                      </a:r>
                      <a:r>
                        <a:rPr sz="18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Exam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800" spc="35" dirty="0">
                          <a:latin typeface="Times New Roman"/>
                          <a:cs typeface="Times New Roman"/>
                        </a:rPr>
                        <a:t>15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%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319261" y="5871768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0" dirty="0"/>
              <a:t>Assignments</a:t>
            </a:r>
            <a:r>
              <a:rPr cap="small" spc="260" dirty="0"/>
              <a:t> </a:t>
            </a:r>
            <a:r>
              <a:rPr cap="small" spc="-25" dirty="0"/>
              <a:t>(</a:t>
            </a:r>
            <a:r>
              <a:rPr lang="en-US" cap="small" spc="-25" dirty="0"/>
              <a:t>4</a:t>
            </a:r>
            <a:r>
              <a:rPr cap="small" spc="-25" dirty="0"/>
              <a:t>0%)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06"/>
            <a:ext cx="3603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60"/>
              <a:t>CS</a:t>
            </a:r>
            <a:r>
              <a:rPr lang="en-US" spc="55"/>
              <a:t> </a:t>
            </a:r>
            <a:r>
              <a:rPr lang="en-US" spc="20"/>
              <a:t>584</a:t>
            </a:r>
            <a:r>
              <a:rPr lang="en-US" spc="60"/>
              <a:t> </a:t>
            </a:r>
            <a:r>
              <a:rPr lang="en-US" spc="50"/>
              <a:t>–</a:t>
            </a:r>
            <a:r>
              <a:rPr lang="en-US" spc="60"/>
              <a:t> Machine</a:t>
            </a:r>
            <a:r>
              <a:rPr lang="en-US" spc="80"/>
              <a:t> </a:t>
            </a:r>
            <a:r>
              <a:rPr lang="en-US" spc="70"/>
              <a:t>Learning </a:t>
            </a:r>
            <a:r>
              <a:rPr lang="en-US" spc="50"/>
              <a:t>–</a:t>
            </a:r>
            <a:r>
              <a:rPr lang="en-US" spc="60"/>
              <a:t> </a:t>
            </a:r>
            <a:r>
              <a:rPr lang="en-US" spc="20"/>
              <a:t>Illinois</a:t>
            </a:r>
            <a:r>
              <a:rPr lang="en-US" spc="55"/>
              <a:t> </a:t>
            </a:r>
            <a:r>
              <a:rPr lang="en-US" spc="80"/>
              <a:t>Institute</a:t>
            </a:r>
            <a:r>
              <a:rPr lang="en-US" spc="90"/>
              <a:t> </a:t>
            </a:r>
            <a:r>
              <a:rPr lang="en-US" spc="20"/>
              <a:t>of</a:t>
            </a:r>
            <a:r>
              <a:rPr lang="en-US" spc="6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1711"/>
            <a:ext cx="5182235" cy="47377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20" dirty="0">
                <a:latin typeface="Times New Roman"/>
                <a:cs typeface="Times New Roman"/>
              </a:rPr>
              <a:t>5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–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7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assignments</a:t>
            </a:r>
            <a:endParaRPr sz="22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20" dirty="0">
                <a:latin typeface="Times New Roman"/>
                <a:cs typeface="Times New Roman"/>
              </a:rPr>
              <a:t>Most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assignments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85" dirty="0">
                <a:latin typeface="Times New Roman"/>
                <a:cs typeface="Times New Roman"/>
              </a:rPr>
              <a:t>will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have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two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parts</a:t>
            </a:r>
            <a:endParaRPr sz="22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47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35" dirty="0">
                <a:latin typeface="Times New Roman"/>
                <a:cs typeface="Times New Roman"/>
              </a:rPr>
              <a:t>Written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30" dirty="0">
                <a:latin typeface="Times New Roman"/>
                <a:cs typeface="Times New Roman"/>
              </a:rPr>
              <a:t>Programming</a:t>
            </a:r>
            <a:endParaRPr sz="19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8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14" dirty="0">
                <a:latin typeface="Times New Roman"/>
                <a:cs typeface="Times New Roman"/>
              </a:rPr>
              <a:t>Possible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assignment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topics</a:t>
            </a:r>
            <a:endParaRPr sz="22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47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80" dirty="0">
                <a:latin typeface="Times New Roman"/>
                <a:cs typeface="Times New Roman"/>
              </a:rPr>
              <a:t>Decision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trees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459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20" dirty="0">
                <a:latin typeface="Times New Roman"/>
                <a:cs typeface="Times New Roman"/>
              </a:rPr>
              <a:t>Naïve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Bayes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75" dirty="0">
                <a:latin typeface="Times New Roman"/>
                <a:cs typeface="Times New Roman"/>
              </a:rPr>
              <a:t>Logistic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5" dirty="0">
                <a:latin typeface="Times New Roman"/>
                <a:cs typeface="Times New Roman"/>
              </a:rPr>
              <a:t>regression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95" dirty="0">
                <a:latin typeface="Times New Roman"/>
                <a:cs typeface="Times New Roman"/>
              </a:rPr>
              <a:t>Regression</a:t>
            </a:r>
            <a:endParaRPr sz="1900" dirty="0">
              <a:latin typeface="Times New Roman"/>
              <a:cs typeface="Times New Roman"/>
            </a:endParaRPr>
          </a:p>
          <a:p>
            <a:pPr marL="377825" lvl="1" indent="106680">
              <a:lnSpc>
                <a:spcPct val="100000"/>
              </a:lnSpc>
              <a:spcBef>
                <a:spcPts val="455"/>
              </a:spcBef>
              <a:buFont typeface="Wingdings 2"/>
              <a:buChar char=""/>
              <a:tabLst>
                <a:tab pos="484505" algn="l"/>
                <a:tab pos="652780" algn="l"/>
              </a:tabLst>
            </a:pPr>
            <a:r>
              <a:rPr sz="1500" dirty="0">
                <a:solidFill>
                  <a:srgbClr val="FD8537"/>
                </a:solidFill>
                <a:latin typeface="Times New Roman"/>
                <a:cs typeface="Times New Roman"/>
              </a:rPr>
              <a:t>	</a:t>
            </a:r>
            <a:r>
              <a:rPr sz="1900" spc="65" dirty="0">
                <a:latin typeface="Times New Roman"/>
                <a:cs typeface="Times New Roman"/>
              </a:rPr>
              <a:t>SVMs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459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60" dirty="0">
                <a:latin typeface="Times New Roman"/>
                <a:cs typeface="Times New Roman"/>
              </a:rPr>
              <a:t>Neural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networks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20" dirty="0">
                <a:latin typeface="Times New Roman"/>
                <a:cs typeface="Times New Roman"/>
              </a:rPr>
              <a:t>Clustering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10" dirty="0">
                <a:latin typeface="Times New Roman"/>
                <a:cs typeface="Times New Roman"/>
              </a:rPr>
              <a:t>Reinforcement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learning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6124</TotalTime>
  <Words>3621</Words>
  <Application>Microsoft Macintosh PowerPoint</Application>
  <PresentationFormat>On-screen Show (4:3)</PresentationFormat>
  <Paragraphs>520</Paragraphs>
  <Slides>60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Apple SD Gothic Neo</vt:lpstr>
      <vt:lpstr>AppleGothic</vt:lpstr>
      <vt:lpstr>Arial</vt:lpstr>
      <vt:lpstr>Calibri</vt:lpstr>
      <vt:lpstr>Century Schoolbook</vt:lpstr>
      <vt:lpstr>CenturySchoolbook</vt:lpstr>
      <vt:lpstr>Comic Sans MS</vt:lpstr>
      <vt:lpstr>Courier New</vt:lpstr>
      <vt:lpstr>DejaVu Sans Mono for Powerline</vt:lpstr>
      <vt:lpstr>Georgia-BoldItalic</vt:lpstr>
      <vt:lpstr>STIXGeneral</vt:lpstr>
      <vt:lpstr>Times New Roman</vt:lpstr>
      <vt:lpstr>Verdana</vt:lpstr>
      <vt:lpstr>Wingdings</vt:lpstr>
      <vt:lpstr>Wingdings 2</vt:lpstr>
      <vt:lpstr>WPI</vt:lpstr>
      <vt:lpstr>CS584 Machine Learning</vt:lpstr>
      <vt:lpstr>Introduction</vt:lpstr>
      <vt:lpstr>Course Description</vt:lpstr>
      <vt:lpstr>Topics</vt:lpstr>
      <vt:lpstr>Textbook</vt:lpstr>
      <vt:lpstr>What This Course is and What it isn’t</vt:lpstr>
      <vt:lpstr>Course Objectives and Outcomes</vt:lpstr>
      <vt:lpstr>GRADING</vt:lpstr>
      <vt:lpstr>Assignments (40%)</vt:lpstr>
      <vt:lpstr>Project (30%)</vt:lpstr>
      <vt:lpstr>Late Submission Policy for Assignments</vt:lpstr>
      <vt:lpstr>Exams</vt:lpstr>
      <vt:lpstr>Academic honesty</vt:lpstr>
      <vt:lpstr>Accommodations</vt:lpstr>
      <vt:lpstr>Machine Learning</vt:lpstr>
      <vt:lpstr>Modeling Data</vt:lpstr>
      <vt:lpstr>Concept Learning</vt:lpstr>
      <vt:lpstr>Possible Scenarios</vt:lpstr>
      <vt:lpstr>Problem Formulation</vt:lpstr>
      <vt:lpstr>Data Space and Hypotheses</vt:lpstr>
      <vt:lpstr>The Million-Dollar Question</vt:lpstr>
      <vt:lpstr>Simple Exercise You are training a model for loan approval/rejection. Inputs are: MissedPayments, Income, Wealth. The output is the decision to approve or reject the loan application. Here is a training dataset.</vt:lpstr>
      <vt:lpstr>How Many Functions to Choose From?</vt:lpstr>
      <vt:lpstr>EnjoySport Example</vt:lpstr>
      <vt:lpstr>Hypothesis Representation</vt:lpstr>
      <vt:lpstr>Propositional Logic Review</vt:lpstr>
      <vt:lpstr>Propositional Logic Language</vt:lpstr>
      <vt:lpstr>More on the Connectives</vt:lpstr>
      <vt:lpstr>Syntax</vt:lpstr>
      <vt:lpstr>Semantics</vt:lpstr>
      <vt:lpstr>Semantics of Propositional Logic</vt:lpstr>
      <vt:lpstr>Truth Rules</vt:lpstr>
      <vt:lpstr>Truth Tables</vt:lpstr>
      <vt:lpstr>Back to Concept Learning</vt:lpstr>
      <vt:lpstr>EnjoySport Problem Formulation</vt:lpstr>
      <vt:lpstr>True Concept</vt:lpstr>
      <vt:lpstr>Most-general and Most-specific</vt:lpstr>
      <vt:lpstr>‘More-General’ Relation</vt:lpstr>
      <vt:lpstr>The Instance and Hypothesis Space</vt:lpstr>
      <vt:lpstr>Algorithms</vt:lpstr>
      <vt:lpstr>Find-S</vt:lpstr>
      <vt:lpstr>Find-S Trace</vt:lpstr>
      <vt:lpstr>Problems with Find-S</vt:lpstr>
      <vt:lpstr>Version Space</vt:lpstr>
      <vt:lpstr>Version Space</vt:lpstr>
      <vt:lpstr>List-Then-Eliminate</vt:lpstr>
      <vt:lpstr>Candidate-Elimination</vt:lpstr>
      <vt:lpstr>Candidate Elimination Algorithm</vt:lpstr>
      <vt:lpstr>Solution</vt:lpstr>
      <vt:lpstr>Correct Hypothesis?</vt:lpstr>
      <vt:lpstr>Given S and G, how do we classify a new example?</vt:lpstr>
      <vt:lpstr>Classify the following</vt:lpstr>
      <vt:lpstr>Active Learning</vt:lpstr>
      <vt:lpstr>Inductive Bias</vt:lpstr>
      <vt:lpstr>Biased vs Unbiased Learning</vt:lpstr>
      <vt:lpstr>Another Example</vt:lpstr>
      <vt:lpstr>Is the Coffee Good?</vt:lpstr>
      <vt:lpstr>Experiment</vt:lpstr>
      <vt:lpstr>Experiment</vt:lpstr>
      <vt:lpstr>S, G, Version Space, Max Margin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382</cp:revision>
  <dcterms:created xsi:type="dcterms:W3CDTF">2011-08-15T21:03:01Z</dcterms:created>
  <dcterms:modified xsi:type="dcterms:W3CDTF">2023-08-23T16:13:05Z</dcterms:modified>
</cp:coreProperties>
</file>